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61" r:id="rId4"/>
    <p:sldId id="257" r:id="rId5"/>
    <p:sldId id="258" r:id="rId6"/>
    <p:sldId id="259" r:id="rId7"/>
    <p:sldId id="260" r:id="rId8"/>
    <p:sldId id="277" r:id="rId9"/>
    <p:sldId id="262" r:id="rId10"/>
    <p:sldId id="263" r:id="rId11"/>
    <p:sldId id="273" r:id="rId12"/>
    <p:sldId id="264" r:id="rId13"/>
    <p:sldId id="265" r:id="rId14"/>
    <p:sldId id="266" r:id="rId15"/>
    <p:sldId id="276" r:id="rId16"/>
    <p:sldId id="267" r:id="rId17"/>
    <p:sldId id="268" r:id="rId18"/>
    <p:sldId id="269" r:id="rId19"/>
    <p:sldId id="271" r:id="rId20"/>
    <p:sldId id="272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67713-7A85-471F-A576-00E5A445FD62}" type="datetimeFigureOut">
              <a:rPr lang="en-US" smtClean="0"/>
              <a:pPr/>
              <a:t>10/13/2010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060D-4DBC-45AE-9AFE-036A62E0E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RecSys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Holub</a:t>
            </a:r>
            <a:r>
              <a:rPr lang="en-US" dirty="0" smtClean="0"/>
              <a:t>, </a:t>
            </a:r>
            <a:r>
              <a:rPr lang="en-US" dirty="0" err="1" smtClean="0"/>
              <a:t>Michlik</a:t>
            </a:r>
            <a:r>
              <a:rPr lang="en-US" dirty="0" smtClean="0"/>
              <a:t>, </a:t>
            </a:r>
            <a:r>
              <a:rPr lang="en-US" dirty="0" err="1" smtClean="0"/>
              <a:t>Zelenik</a:t>
            </a:r>
            <a:endParaRPr lang="en-US" dirty="0" smtClean="0"/>
          </a:p>
          <a:p>
            <a:r>
              <a:rPr lang="en-US" dirty="0" err="1" smtClean="0"/>
              <a:t>PeWe</a:t>
            </a:r>
            <a:endParaRPr lang="en-US" dirty="0" smtClean="0"/>
          </a:p>
          <a:p>
            <a:r>
              <a:rPr lang="en-US" dirty="0" smtClean="0"/>
              <a:t>13.10.2010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5105400"/>
            <a:ext cx="381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4724400"/>
            <a:ext cx="609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0" y="4419600"/>
            <a:ext cx="381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01000" y="4267200"/>
            <a:ext cx="3048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667000" y="2434431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ACM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Recomender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Systems 2010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743200" y="2133600"/>
            <a:ext cx="3200400" cy="1981200"/>
          </a:xfrm>
          <a:prstGeom prst="straightConnector1">
            <a:avLst/>
          </a:prstGeom>
          <a:ln w="101600" cap="flat"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Innovative Preference Expressions and Usage Assessments</a:t>
            </a:r>
          </a:p>
          <a:p>
            <a:r>
              <a:rPr lang="en-US" dirty="0" smtClean="0"/>
              <a:t>Contests: Way Forward or Detour?</a:t>
            </a:r>
          </a:p>
          <a:p>
            <a:r>
              <a:rPr lang="en-US" dirty="0" smtClean="0"/>
              <a:t>Beyond Prediction Accuracy</a:t>
            </a:r>
          </a:p>
          <a:p>
            <a:r>
              <a:rPr lang="en-US" dirty="0" smtClean="0"/>
              <a:t>Algorithms</a:t>
            </a:r>
          </a:p>
          <a:p>
            <a:r>
              <a:rPr lang="en-US" dirty="0" smtClean="0"/>
              <a:t>All About Groups</a:t>
            </a:r>
          </a:p>
          <a:p>
            <a:r>
              <a:rPr lang="en-US" dirty="0" smtClean="0"/>
              <a:t>Recommending in Social Networks</a:t>
            </a:r>
          </a:p>
          <a:p>
            <a:r>
              <a:rPr lang="en-US" dirty="0" smtClean="0"/>
              <a:t>Recommending Non-Standard Items</a:t>
            </a:r>
          </a:p>
          <a:p>
            <a:r>
              <a:rPr lang="en-US" dirty="0" smtClean="0"/>
              <a:t>Friends and Lovers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Besides…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workshops</a:t>
            </a:r>
          </a:p>
          <a:p>
            <a:r>
              <a:rPr lang="en-US" dirty="0" smtClean="0"/>
              <a:t>Posters, Demos, Symposium</a:t>
            </a:r>
          </a:p>
          <a:p>
            <a:r>
              <a:rPr lang="en-US" dirty="0" smtClean="0"/>
              <a:t>Industry panel, Tutorials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Universities and Companies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Yahoo, Google (YouTube), IBM, SAP, HP, MS</a:t>
            </a:r>
          </a:p>
          <a:p>
            <a:endParaRPr lang="en-US" dirty="0" smtClean="0"/>
          </a:p>
          <a:p>
            <a:r>
              <a:rPr lang="en-US" dirty="0" smtClean="0"/>
              <a:t>University of Pittsburgh</a:t>
            </a:r>
          </a:p>
          <a:p>
            <a:r>
              <a:rPr lang="en-US" dirty="0" smtClean="0"/>
              <a:t>De Paul University</a:t>
            </a:r>
          </a:p>
          <a:p>
            <a:r>
              <a:rPr lang="en-US" dirty="0" smtClean="0"/>
              <a:t>University of Minnesota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Ricardo </a:t>
            </a:r>
            <a:r>
              <a:rPr lang="en-US" dirty="0" err="1" smtClean="0"/>
              <a:t>Baeza</a:t>
            </a:r>
            <a:r>
              <a:rPr lang="en-US" dirty="0" smtClean="0"/>
              <a:t>-Yates</a:t>
            </a:r>
          </a:p>
          <a:p>
            <a:r>
              <a:rPr lang="en-US" dirty="0" err="1" smtClean="0"/>
              <a:t>Bamshad</a:t>
            </a:r>
            <a:r>
              <a:rPr lang="en-US" dirty="0" smtClean="0"/>
              <a:t> </a:t>
            </a:r>
            <a:r>
              <a:rPr lang="en-US" dirty="0" err="1" smtClean="0"/>
              <a:t>Mobasher</a:t>
            </a:r>
            <a:endParaRPr lang="en-US" dirty="0" smtClean="0"/>
          </a:p>
          <a:p>
            <a:r>
              <a:rPr lang="en-US" dirty="0" smtClean="0"/>
              <a:t>Robin Burke</a:t>
            </a:r>
          </a:p>
          <a:p>
            <a:r>
              <a:rPr lang="en-US" dirty="0" err="1" smtClean="0"/>
              <a:t>Gediminas</a:t>
            </a:r>
            <a:r>
              <a:rPr lang="en-US" dirty="0" smtClean="0"/>
              <a:t> </a:t>
            </a:r>
            <a:r>
              <a:rPr lang="en-US" dirty="0" err="1" smtClean="0"/>
              <a:t>Adomavicius</a:t>
            </a:r>
            <a:r>
              <a:rPr lang="en-US" dirty="0" smtClean="0"/>
              <a:t> (not there)</a:t>
            </a:r>
          </a:p>
          <a:p>
            <a:r>
              <a:rPr lang="en-US" dirty="0" smtClean="0"/>
              <a:t>Francesco Ricci (not there?)</a:t>
            </a:r>
          </a:p>
          <a:p>
            <a:r>
              <a:rPr lang="en-US" dirty="0" smtClean="0"/>
              <a:t>Peter </a:t>
            </a:r>
            <a:r>
              <a:rPr lang="en-US" dirty="0" err="1" smtClean="0"/>
              <a:t>Brusilovsky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Cherry Pick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Query Intention Prediction and </a:t>
            </a:r>
            <a:r>
              <a:rPr lang="en-US" dirty="0" smtClean="0"/>
              <a:t>Recommendation</a:t>
            </a:r>
          </a:p>
          <a:p>
            <a:r>
              <a:rPr lang="en-US" dirty="0" smtClean="0"/>
              <a:t>Group </a:t>
            </a:r>
            <a:r>
              <a:rPr lang="en-US" dirty="0"/>
              <a:t>Recommendations with Rank Aggregation </a:t>
            </a:r>
            <a:r>
              <a:rPr lang="en-US" dirty="0" smtClean="0"/>
              <a:t>and Collaborative Filtering</a:t>
            </a:r>
          </a:p>
          <a:p>
            <a:r>
              <a:rPr lang="en-US" dirty="0"/>
              <a:t>Who is Talking about What: Social </a:t>
            </a:r>
            <a:r>
              <a:rPr lang="en-US" dirty="0" smtClean="0"/>
              <a:t>Map-based Recommendation </a:t>
            </a:r>
            <a:r>
              <a:rPr lang="en-US" dirty="0"/>
              <a:t>for Content-Centric Social </a:t>
            </a:r>
            <a:r>
              <a:rPr lang="en-US" dirty="0" smtClean="0"/>
              <a:t>Websites</a:t>
            </a:r>
          </a:p>
          <a:p>
            <a:r>
              <a:rPr lang="en-US" dirty="0"/>
              <a:t>Learning in Efficient Tag </a:t>
            </a:r>
            <a:r>
              <a:rPr lang="en-US" dirty="0" smtClean="0"/>
              <a:t>Recommendation</a:t>
            </a:r>
          </a:p>
          <a:p>
            <a:r>
              <a:rPr lang="en-US" dirty="0"/>
              <a:t>RECON: A Reciprocal Recommender for Online Dating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145</Words>
  <Application>Microsoft Office PowerPoint</Application>
  <PresentationFormat>On-screen Show (4:3)</PresentationFormat>
  <Paragraphs>38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RecSys 2010</vt:lpstr>
      <vt:lpstr>Slide 2</vt:lpstr>
      <vt:lpstr>Fail</vt:lpstr>
      <vt:lpstr>Sessions</vt:lpstr>
      <vt:lpstr>Besides…</vt:lpstr>
      <vt:lpstr>Universities and Companies</vt:lpstr>
      <vt:lpstr>Idols</vt:lpstr>
      <vt:lpstr>Cherry Pick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11</cp:revision>
  <dcterms:created xsi:type="dcterms:W3CDTF">2010-10-13T00:29:30Z</dcterms:created>
  <dcterms:modified xsi:type="dcterms:W3CDTF">2010-10-13T02:03:23Z</dcterms:modified>
</cp:coreProperties>
</file>