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7" r:id="rId3"/>
    <p:sldId id="275" r:id="rId4"/>
    <p:sldId id="278" r:id="rId5"/>
    <p:sldId id="279" r:id="rId6"/>
    <p:sldId id="280" r:id="rId7"/>
    <p:sldId id="256" r:id="rId8"/>
    <p:sldId id="271" r:id="rId9"/>
    <p:sldId id="273" r:id="rId10"/>
    <p:sldId id="28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drej Kassak" initials="OK" lastIdx="2" clrIdx="0">
    <p:extLst>
      <p:ext uri="{19B8F6BF-5375-455C-9EA6-DF929625EA0E}">
        <p15:presenceInfo xmlns:p15="http://schemas.microsoft.com/office/powerpoint/2012/main" userId="63f52f0f762b696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9" autoAdjust="0"/>
    <p:restoredTop sz="94660"/>
  </p:normalViewPr>
  <p:slideViewPr>
    <p:cSldViewPr snapToGrid="0">
      <p:cViewPr varScale="1">
        <p:scale>
          <a:sx n="80" d="100"/>
          <a:sy n="80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3302-690B-4584-A4BE-C7E33074F640}" type="datetimeFigureOut">
              <a:rPr lang="en-US" smtClean="0"/>
              <a:t>14-Oct-14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5AF7-17CA-4354-B216-7F6AE96B8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2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3302-690B-4584-A4BE-C7E33074F640}" type="datetimeFigureOut">
              <a:rPr lang="en-US" smtClean="0"/>
              <a:t>14-Oct-14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5AF7-17CA-4354-B216-7F6AE96B8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5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3302-690B-4584-A4BE-C7E33074F640}" type="datetimeFigureOut">
              <a:rPr lang="en-US" smtClean="0"/>
              <a:t>14-Oct-14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5AF7-17CA-4354-B216-7F6AE96B8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8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3302-690B-4584-A4BE-C7E33074F640}" type="datetimeFigureOut">
              <a:rPr lang="en-US" smtClean="0"/>
              <a:t>14-Oct-14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5AF7-17CA-4354-B216-7F6AE96B8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15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3302-690B-4584-A4BE-C7E33074F640}" type="datetimeFigureOut">
              <a:rPr lang="en-US" smtClean="0"/>
              <a:t>14-Oct-14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5AF7-17CA-4354-B216-7F6AE96B8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3302-690B-4584-A4BE-C7E33074F640}" type="datetimeFigureOut">
              <a:rPr lang="en-US" smtClean="0"/>
              <a:t>14-Oct-14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5AF7-17CA-4354-B216-7F6AE96B8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90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3302-690B-4584-A4BE-C7E33074F640}" type="datetimeFigureOut">
              <a:rPr lang="en-US" smtClean="0"/>
              <a:t>14-Oct-14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5AF7-17CA-4354-B216-7F6AE96B8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38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3302-690B-4584-A4BE-C7E33074F640}" type="datetimeFigureOut">
              <a:rPr lang="en-US" smtClean="0"/>
              <a:t>14-Oct-14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5AF7-17CA-4354-B216-7F6AE96B8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5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3302-690B-4584-A4BE-C7E33074F640}" type="datetimeFigureOut">
              <a:rPr lang="en-US" smtClean="0"/>
              <a:t>14-Oct-14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5AF7-17CA-4354-B216-7F6AE96B8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12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3302-690B-4584-A4BE-C7E33074F640}" type="datetimeFigureOut">
              <a:rPr lang="en-US" smtClean="0"/>
              <a:t>14-Oct-14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5AF7-17CA-4354-B216-7F6AE96B8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91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3302-690B-4584-A4BE-C7E33074F640}" type="datetimeFigureOut">
              <a:rPr lang="en-US" smtClean="0"/>
              <a:t>14-Oct-14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5AF7-17CA-4354-B216-7F6AE96B8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C3302-690B-4584-A4BE-C7E33074F640}" type="datetimeFigureOut">
              <a:rPr lang="en-US" smtClean="0"/>
              <a:t>14-Oct-14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D5AF7-17CA-4354-B216-7F6AE96B8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6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urserank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60320"/>
            <a:ext cx="9144000" cy="2387600"/>
          </a:xfrm>
        </p:spPr>
        <p:txBody>
          <a:bodyPr/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sz="4000" dirty="0" err="1"/>
              <a:t>Foster</a:t>
            </a:r>
            <a:r>
              <a:rPr lang="sk-SK" sz="4000" dirty="0"/>
              <a:t> City, 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39995"/>
            <a:ext cx="9144000" cy="1655762"/>
          </a:xfrm>
        </p:spPr>
        <p:txBody>
          <a:bodyPr/>
          <a:lstStyle/>
          <a:p>
            <a:r>
              <a:rPr lang="sk-SK" dirty="0" smtClean="0"/>
              <a:t>MK, OK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27" y="907548"/>
            <a:ext cx="7216546" cy="405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502943"/>
            <a:ext cx="3143250" cy="235743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434" y="3467100"/>
            <a:ext cx="4714566" cy="33909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684" y="-1056"/>
            <a:ext cx="2999316" cy="346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0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1" y="3321261"/>
            <a:ext cx="4775200" cy="354877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68900" cy="488620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0" y="0"/>
            <a:ext cx="3975100" cy="34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8th ACM Conf. on Recommender Systems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28650" y="1825625"/>
            <a:ext cx="8010024" cy="4351338"/>
          </a:xfrm>
        </p:spPr>
        <p:txBody>
          <a:bodyPr/>
          <a:lstStyle/>
          <a:p>
            <a:r>
              <a:rPr lang="sk-SK" dirty="0" err="1" smtClean="0"/>
              <a:t>Najvačšia</a:t>
            </a:r>
            <a:r>
              <a:rPr lang="sk-SK" dirty="0" smtClean="0"/>
              <a:t> </a:t>
            </a:r>
            <a:r>
              <a:rPr lang="sk-SK" dirty="0" err="1" smtClean="0"/>
              <a:t>konferenica</a:t>
            </a:r>
            <a:endParaRPr lang="sk-SK" dirty="0"/>
          </a:p>
          <a:p>
            <a:r>
              <a:rPr lang="en-US" dirty="0"/>
              <a:t>http://recsys.acm.org/recsys14/</a:t>
            </a:r>
          </a:p>
          <a:p>
            <a:r>
              <a:rPr lang="sk-SK" dirty="0" smtClean="0"/>
              <a:t>54</a:t>
            </a:r>
            <a:r>
              <a:rPr lang="en-US" dirty="0"/>
              <a:t>% </a:t>
            </a:r>
            <a:r>
              <a:rPr lang="en-US" dirty="0" err="1" smtClean="0"/>
              <a:t>firmy</a:t>
            </a:r>
            <a:r>
              <a:rPr lang="sk-SK" dirty="0"/>
              <a:t> </a:t>
            </a:r>
            <a:r>
              <a:rPr lang="sk-SK" dirty="0" smtClean="0"/>
              <a:t>– Google, LinkedIn, </a:t>
            </a:r>
            <a:r>
              <a:rPr lang="sk-SK" dirty="0" err="1" smtClean="0"/>
              <a:t>Netflix</a:t>
            </a:r>
            <a:r>
              <a:rPr lang="sk-SK" dirty="0" smtClean="0"/>
              <a:t>, Yahoo </a:t>
            </a:r>
            <a:r>
              <a:rPr lang="sk-SK" dirty="0" err="1" smtClean="0"/>
              <a:t>Labs</a:t>
            </a:r>
            <a:r>
              <a:rPr lang="sk-SK" dirty="0" smtClean="0"/>
              <a:t>, ...</a:t>
            </a:r>
            <a:endParaRPr lang="en-US" dirty="0"/>
          </a:p>
          <a:p>
            <a:endParaRPr lang="en-US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8" y="3625766"/>
            <a:ext cx="3619500" cy="126682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342" y="3926158"/>
            <a:ext cx="3024024" cy="151201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58" y="5454158"/>
            <a:ext cx="3520239" cy="136499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52" y="4752521"/>
            <a:ext cx="1927044" cy="170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Neil </a:t>
            </a:r>
            <a:r>
              <a:rPr lang="en-GB" b="1" dirty="0"/>
              <a:t>Hunt:</a:t>
            </a:r>
            <a:r>
              <a:rPr lang="en-GB" dirty="0"/>
              <a:t> </a:t>
            </a:r>
            <a:r>
              <a:rPr lang="en-GB" b="1" dirty="0"/>
              <a:t>Quantifying the Value of Better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Typický </a:t>
            </a:r>
            <a:r>
              <a:rPr lang="sk-SK" dirty="0" err="1" smtClean="0"/>
              <a:t>vs</a:t>
            </a:r>
            <a:r>
              <a:rPr lang="sk-SK" dirty="0" smtClean="0"/>
              <a:t>. Priemerný používateľ</a:t>
            </a:r>
          </a:p>
          <a:p>
            <a:r>
              <a:rPr lang="sk-SK" dirty="0" smtClean="0"/>
              <a:t>Nerozhodnutí používatelia</a:t>
            </a:r>
          </a:p>
          <a:p>
            <a:r>
              <a:rPr lang="sk-SK" dirty="0" smtClean="0"/>
              <a:t>Čas odporúčania – dôležitý len prime </a:t>
            </a:r>
            <a:r>
              <a:rPr lang="sk-SK" dirty="0" err="1" smtClean="0"/>
              <a:t>time</a:t>
            </a:r>
            <a:endParaRPr lang="sk-SK" dirty="0" smtClean="0"/>
          </a:p>
          <a:p>
            <a:r>
              <a:rPr lang="sk-SK" dirty="0" smtClean="0"/>
              <a:t>Trafiť aspoň 1 položku v čo najkratšom čase (filmy)</a:t>
            </a:r>
          </a:p>
          <a:p>
            <a:r>
              <a:rPr lang="sk-SK" dirty="0" smtClean="0"/>
              <a:t>60-120s ak si nevyberie, nabudúce nepríde</a:t>
            </a:r>
          </a:p>
          <a:p>
            <a:r>
              <a:rPr lang="sk-SK" dirty="0" err="1" smtClean="0"/>
              <a:t>Revenue</a:t>
            </a:r>
            <a:r>
              <a:rPr lang="sk-SK" dirty="0" smtClean="0"/>
              <a:t> z odporúčania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Hector Garcia-Molina: The Future of Recommender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Odporúčanie </a:t>
            </a:r>
            <a:r>
              <a:rPr lang="sk-SK" dirty="0" err="1" smtClean="0"/>
              <a:t>vs</a:t>
            </a:r>
            <a:r>
              <a:rPr lang="sk-SK" dirty="0" smtClean="0"/>
              <a:t>. Vyhľadávanie </a:t>
            </a:r>
            <a:r>
              <a:rPr lang="sk-SK" dirty="0" err="1" smtClean="0"/>
              <a:t>vs</a:t>
            </a:r>
            <a:r>
              <a:rPr lang="sk-SK" dirty="0" smtClean="0"/>
              <a:t>. Navigácia</a:t>
            </a:r>
          </a:p>
          <a:p>
            <a:r>
              <a:rPr lang="sk-SK" dirty="0" smtClean="0"/>
              <a:t>Podmienky prepojenia</a:t>
            </a:r>
          </a:p>
          <a:p>
            <a:r>
              <a:rPr lang="sk-SK" dirty="0" smtClean="0"/>
              <a:t>Identifikácia kontextu</a:t>
            </a:r>
          </a:p>
          <a:p>
            <a:r>
              <a:rPr lang="sk-SK" dirty="0" smtClean="0"/>
              <a:t>Odporúčanie predmetov</a:t>
            </a:r>
          </a:p>
          <a:p>
            <a:endParaRPr lang="sk-SK" dirty="0"/>
          </a:p>
          <a:p>
            <a:r>
              <a:rPr lang="sk-SK" dirty="0" err="1" smtClean="0"/>
              <a:t>CourseRank</a:t>
            </a:r>
            <a:endParaRPr lang="sk-SK" dirty="0" smtClean="0"/>
          </a:p>
          <a:p>
            <a:pPr lvl="1"/>
            <a:r>
              <a:rPr lang="sk-SK" dirty="0" smtClean="0"/>
              <a:t>Odporúčanie kurzov na </a:t>
            </a:r>
            <a:r>
              <a:rPr lang="sk-SK" dirty="0" err="1" smtClean="0"/>
              <a:t>Stanforde</a:t>
            </a:r>
            <a:endParaRPr lang="sk-SK" dirty="0" smtClean="0"/>
          </a:p>
          <a:p>
            <a:pPr lvl="1"/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www.courserank.com</a:t>
            </a:r>
            <a:r>
              <a:rPr lang="sk-SK" dirty="0" smtClean="0"/>
              <a:t> (už viac ako 500 univerzít)</a:t>
            </a:r>
          </a:p>
          <a:p>
            <a:pPr lvl="1"/>
            <a:r>
              <a:rPr lang="sk-SK" dirty="0" smtClean="0"/>
              <a:t>Hľadanie spolužiakov na projekt</a:t>
            </a:r>
          </a:p>
          <a:p>
            <a:pPr lvl="1"/>
            <a:endParaRPr lang="sk-SK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13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 smtClean="0"/>
              <a:t>Lessons</a:t>
            </a:r>
            <a:r>
              <a:rPr lang="sk-SK" b="1" dirty="0" smtClean="0"/>
              <a:t> </a:t>
            </a:r>
            <a:r>
              <a:rPr lang="sk-SK" b="1" dirty="0" err="1" smtClean="0"/>
              <a:t>learned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Vyhodnocujte na veľkých </a:t>
            </a:r>
            <a:r>
              <a:rPr lang="sk-SK" dirty="0" err="1" smtClean="0"/>
              <a:t>datasetoch</a:t>
            </a:r>
            <a:endParaRPr lang="sk-SK" dirty="0" smtClean="0"/>
          </a:p>
          <a:p>
            <a:r>
              <a:rPr lang="sk-SK" dirty="0" smtClean="0"/>
              <a:t>Ak nepoužívate A/B testy tak ani nie ste</a:t>
            </a:r>
          </a:p>
          <a:p>
            <a:r>
              <a:rPr lang="sk-SK" dirty="0" smtClean="0"/>
              <a:t>Využite </a:t>
            </a:r>
            <a:r>
              <a:rPr lang="sk-SK" dirty="0" err="1" smtClean="0"/>
              <a:t>Faktorizáciu</a:t>
            </a:r>
            <a:r>
              <a:rPr lang="sk-SK" dirty="0" smtClean="0"/>
              <a:t> Matíc</a:t>
            </a:r>
          </a:p>
          <a:p>
            <a:r>
              <a:rPr lang="sk-SK" dirty="0" smtClean="0"/>
              <a:t>Ak chcete porovnanie knižníc pre odporúčanie pozrite si:</a:t>
            </a:r>
          </a:p>
          <a:p>
            <a:pPr lvl="1"/>
            <a:r>
              <a:rPr lang="en-GB" dirty="0"/>
              <a:t>Comparative Recommender System Evaluation: Benchmarking Recommendation </a:t>
            </a:r>
            <a:r>
              <a:rPr lang="en-GB" dirty="0" smtClean="0"/>
              <a:t>Frameworks</a:t>
            </a:r>
          </a:p>
          <a:p>
            <a:r>
              <a:rPr lang="en-GB" dirty="0" smtClean="0"/>
              <a:t>Human </a:t>
            </a:r>
            <a:r>
              <a:rPr lang="en-GB" dirty="0" err="1" smtClean="0"/>
              <a:t>computin</a:t>
            </a:r>
            <a:r>
              <a:rPr lang="sk-SK" dirty="0" smtClean="0"/>
              <a:t>g</a:t>
            </a:r>
            <a:endParaRPr lang="sk-SK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6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" y="-14078"/>
            <a:ext cx="9162770" cy="687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1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2" cy="6858001"/>
          </a:xfrm>
        </p:spPr>
      </p:pic>
    </p:spTree>
    <p:extLst>
      <p:ext uri="{BB962C8B-B14F-4D97-AF65-F5344CB8AC3E}">
        <p14:creationId xmlns:p14="http://schemas.microsoft.com/office/powerpoint/2010/main" val="171649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3501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140</Words>
  <Application>Microsoft Office PowerPoint</Application>
  <PresentationFormat>Prezentácia na obrazovke (4:3)</PresentationFormat>
  <Paragraphs>30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Motív Office</vt:lpstr>
      <vt:lpstr> Foster City, CA</vt:lpstr>
      <vt:lpstr>Prezentácia programu PowerPoint</vt:lpstr>
      <vt:lpstr>8th ACM Conf. on Recommender Systems</vt:lpstr>
      <vt:lpstr>Neil Hunt: Quantifying the Value of Better Recommendations</vt:lpstr>
      <vt:lpstr>Hector Garcia-Molina: The Future of Recommender Systems</vt:lpstr>
      <vt:lpstr>Lessons learned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RecSys 2014</dc:title>
  <dc:creator>Ondrej Kassak</dc:creator>
  <cp:lastModifiedBy>Ondrej Kassak</cp:lastModifiedBy>
  <cp:revision>18</cp:revision>
  <dcterms:created xsi:type="dcterms:W3CDTF">2014-10-11T04:57:55Z</dcterms:created>
  <dcterms:modified xsi:type="dcterms:W3CDTF">2014-10-14T08:14:01Z</dcterms:modified>
</cp:coreProperties>
</file>