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8" r:id="rId5"/>
    <p:sldId id="270" r:id="rId6"/>
    <p:sldId id="271" r:id="rId7"/>
    <p:sldId id="272" r:id="rId8"/>
    <p:sldId id="273" r:id="rId9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080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 smtClean="0"/>
              <a:t>Kliknite sem a upravte štýl predlohy podnadpisov.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13. 3. 2012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13. 3. 2012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13. 3. 2012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13. 3. 2012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13. 3. 2012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13. 3. 2012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13. 3. 2012</a:t>
            </a:fld>
            <a:endParaRPr lang="sk-SK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13. 3. 2012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13. 3. 2012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13. 3. 2012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13. 3. 2012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nadpi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812B65-9A1B-42FF-8DDA-365A2B0950AF}" type="datetimeFigureOut">
              <a:rPr lang="sk-SK" smtClean="0"/>
              <a:pPr/>
              <a:t>13. 3. 2012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redis.io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581400" y="4495800"/>
            <a:ext cx="2667000" cy="685800"/>
          </a:xfrm>
        </p:spPr>
        <p:txBody>
          <a:bodyPr/>
          <a:lstStyle/>
          <a:p>
            <a:r>
              <a:rPr lang="sk-SK" dirty="0" smtClean="0">
                <a:cs typeface="Arial" pitchFamily="34" charset="0"/>
              </a:rPr>
              <a:t>Róbert Móro</a:t>
            </a:r>
            <a:endParaRPr lang="sk-SK" dirty="0">
              <a:cs typeface="Arial" pitchFamily="34" charset="0"/>
            </a:endParaRPr>
          </a:p>
        </p:txBody>
      </p:sp>
      <p:pic>
        <p:nvPicPr>
          <p:cNvPr id="5" name="Obrázok 4" descr="redis-300dpi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828800" y="2362200"/>
            <a:ext cx="5401067" cy="180137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5400" b="1" dirty="0" err="1" smtClean="0">
                <a:ea typeface="DejaVu Sans" pitchFamily="34" charset="0"/>
                <a:cs typeface="Arial" pitchFamily="34" charset="0"/>
              </a:rPr>
              <a:t>redis</a:t>
            </a:r>
            <a:endParaRPr lang="sk-SK" sz="5400" b="1" dirty="0">
              <a:ea typeface="DejaVu Sans" pitchFamily="34" charset="0"/>
              <a:cs typeface="Arial" pitchFamily="34" charset="0"/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ea typeface="DejaVu Sans" pitchFamily="34" charset="0"/>
                <a:cs typeface="Arial" pitchFamily="34" charset="0"/>
              </a:rPr>
              <a:t>In-memory key-value store</a:t>
            </a:r>
          </a:p>
          <a:p>
            <a:r>
              <a:rPr lang="en-US" dirty="0" smtClean="0">
                <a:ea typeface="DejaVu Sans" pitchFamily="34" charset="0"/>
                <a:cs typeface="Arial" pitchFamily="34" charset="0"/>
              </a:rPr>
              <a:t>Master-slave replication</a:t>
            </a:r>
          </a:p>
          <a:p>
            <a:r>
              <a:rPr lang="en-US" dirty="0" smtClean="0">
                <a:ea typeface="DejaVu Sans" pitchFamily="34" charset="0"/>
                <a:cs typeface="Arial" pitchFamily="34" charset="0"/>
              </a:rPr>
              <a:t>Persistence</a:t>
            </a:r>
          </a:p>
          <a:p>
            <a:pPr lvl="1"/>
            <a:r>
              <a:rPr lang="en-US" dirty="0" smtClean="0">
                <a:ea typeface="DejaVu Sans" pitchFamily="34" charset="0"/>
                <a:cs typeface="Arial" pitchFamily="34" charset="0"/>
              </a:rPr>
              <a:t>RDB (snapshots)</a:t>
            </a:r>
          </a:p>
          <a:p>
            <a:pPr lvl="1"/>
            <a:r>
              <a:rPr lang="en-US" dirty="0" smtClean="0">
                <a:ea typeface="DejaVu Sans" pitchFamily="34" charset="0"/>
                <a:cs typeface="Arial" pitchFamily="34" charset="0"/>
              </a:rPr>
              <a:t>AOF (append-only log file)</a:t>
            </a:r>
          </a:p>
          <a:p>
            <a:r>
              <a:rPr lang="en-US" dirty="0" smtClean="0">
                <a:ea typeface="DejaVu Sans" pitchFamily="34" charset="0"/>
                <a:cs typeface="Arial" pitchFamily="34" charset="0"/>
              </a:rPr>
              <a:t>Supported languages</a:t>
            </a:r>
          </a:p>
          <a:p>
            <a:pPr lvl="1"/>
            <a:r>
              <a:rPr lang="en-US" dirty="0" smtClean="0">
                <a:ea typeface="DejaVu Sans" pitchFamily="34" charset="0"/>
                <a:cs typeface="Arial" pitchFamily="34" charset="0"/>
              </a:rPr>
              <a:t>Ruby, Python, Java, C, PHP, </a:t>
            </a:r>
            <a:r>
              <a:rPr lang="en-US" dirty="0" err="1" smtClean="0">
                <a:ea typeface="DejaVu Sans" pitchFamily="34" charset="0"/>
                <a:cs typeface="Arial" pitchFamily="34" charset="0"/>
              </a:rPr>
              <a:t>Javascript</a:t>
            </a:r>
            <a:r>
              <a:rPr lang="en-US" dirty="0" smtClean="0">
                <a:ea typeface="DejaVu Sans" pitchFamily="34" charset="0"/>
                <a:cs typeface="Arial" pitchFamily="34" charset="0"/>
              </a:rPr>
              <a:t> (Node.js)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5400" b="1" dirty="0" err="1" smtClean="0">
                <a:ea typeface="DejaVu Sans" pitchFamily="34" charset="0"/>
                <a:cs typeface="Arial" pitchFamily="34" charset="0"/>
              </a:rPr>
              <a:t>redis</a:t>
            </a:r>
            <a:endParaRPr lang="sk-SK" sz="5400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Data </a:t>
            </a:r>
            <a:r>
              <a:rPr lang="en-US" dirty="0" smtClean="0"/>
              <a:t>types</a:t>
            </a:r>
          </a:p>
          <a:p>
            <a:pPr lvl="1"/>
            <a:r>
              <a:rPr lang="en-US" dirty="0" smtClean="0"/>
              <a:t>String, List, Set, Hash, Sorted set</a:t>
            </a:r>
          </a:p>
          <a:p>
            <a:r>
              <a:rPr lang="en-US" dirty="0" smtClean="0"/>
              <a:t>Used in</a:t>
            </a:r>
          </a:p>
          <a:p>
            <a:pPr lvl="1"/>
            <a:r>
              <a:rPr lang="en-US" dirty="0" smtClean="0"/>
              <a:t>Engine Yard, </a:t>
            </a:r>
            <a:r>
              <a:rPr lang="en-US" dirty="0" err="1" smtClean="0"/>
              <a:t>Github</a:t>
            </a:r>
            <a:r>
              <a:rPr lang="en-US" dirty="0" smtClean="0"/>
              <a:t>, </a:t>
            </a:r>
            <a:r>
              <a:rPr lang="en-US" dirty="0" err="1" smtClean="0"/>
              <a:t>stackoverflow</a:t>
            </a:r>
            <a:r>
              <a:rPr lang="en-US" dirty="0" smtClean="0"/>
              <a:t>, </a:t>
            </a:r>
            <a:r>
              <a:rPr lang="en-US" dirty="0" smtClean="0"/>
              <a:t>…</a:t>
            </a:r>
            <a:endParaRPr lang="en-US" b="1" dirty="0" smtClean="0"/>
          </a:p>
          <a:p>
            <a:pPr lvl="1"/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5400" b="1" dirty="0" err="1" smtClean="0">
                <a:ea typeface="DejaVu Sans" pitchFamily="34" charset="0"/>
                <a:cs typeface="Arial" pitchFamily="34" charset="0"/>
              </a:rPr>
              <a:t>redis</a:t>
            </a:r>
            <a:endParaRPr lang="sk-SK" sz="5400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Data types</a:t>
            </a:r>
          </a:p>
          <a:p>
            <a:pPr lvl="1"/>
            <a:r>
              <a:rPr lang="en-US" dirty="0" smtClean="0"/>
              <a:t>String, List, Set, Hash, Sorted set</a:t>
            </a:r>
          </a:p>
          <a:p>
            <a:r>
              <a:rPr lang="en-US" dirty="0" smtClean="0"/>
              <a:t>Used in</a:t>
            </a:r>
          </a:p>
          <a:p>
            <a:pPr lvl="1"/>
            <a:r>
              <a:rPr lang="en-US" dirty="0" smtClean="0"/>
              <a:t>Engine Yard, </a:t>
            </a:r>
            <a:r>
              <a:rPr lang="en-US" dirty="0" err="1" smtClean="0"/>
              <a:t>Github</a:t>
            </a:r>
            <a:r>
              <a:rPr lang="en-US" dirty="0" smtClean="0"/>
              <a:t>, </a:t>
            </a:r>
            <a:r>
              <a:rPr lang="en-US" dirty="0" err="1" smtClean="0"/>
              <a:t>stackoverflow</a:t>
            </a:r>
            <a:r>
              <a:rPr lang="en-US" dirty="0" smtClean="0"/>
              <a:t>, … </a:t>
            </a:r>
            <a:r>
              <a:rPr lang="en-US" b="1" dirty="0" smtClean="0"/>
              <a:t>ALEF</a:t>
            </a:r>
          </a:p>
          <a:p>
            <a:pPr lvl="1"/>
            <a:endParaRPr lang="sk-SK" dirty="0"/>
          </a:p>
        </p:txBody>
      </p:sp>
      <p:pic>
        <p:nvPicPr>
          <p:cNvPr id="4" name="Obrázok 3" descr="tumblr_lltzgnHi5F1qzib3wo1_400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096000" y="4038600"/>
            <a:ext cx="2514600" cy="25146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5400" b="1" dirty="0" err="1" smtClean="0">
                <a:ea typeface="DejaVu Sans" pitchFamily="34" charset="0"/>
                <a:cs typeface="Arial" pitchFamily="34" charset="0"/>
              </a:rPr>
              <a:t>redis</a:t>
            </a:r>
            <a:r>
              <a:rPr lang="en-US" sz="5400" b="1" dirty="0" smtClean="0">
                <a:ea typeface="DejaVu Sans" pitchFamily="34" charset="0"/>
                <a:cs typeface="Arial" pitchFamily="34" charset="0"/>
              </a:rPr>
              <a:t> data types</a:t>
            </a:r>
            <a:endParaRPr lang="en-US" sz="5400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dirty="0" err="1" smtClean="0"/>
              <a:t>String</a:t>
            </a:r>
            <a:endParaRPr lang="sk-SK" dirty="0" smtClean="0"/>
          </a:p>
          <a:p>
            <a:pPr lvl="1"/>
            <a:r>
              <a:rPr lang="en-US" dirty="0" smtClean="0"/>
              <a:t>can </a:t>
            </a:r>
            <a:r>
              <a:rPr lang="en-US" dirty="0" smtClean="0"/>
              <a:t>contain any kind of data, for instance a JPEG image or a </a:t>
            </a:r>
            <a:r>
              <a:rPr lang="en-US" dirty="0" smtClean="0"/>
              <a:t>serialized object</a:t>
            </a:r>
          </a:p>
          <a:p>
            <a:pPr lvl="1"/>
            <a:r>
              <a:rPr lang="en-US" dirty="0" smtClean="0"/>
              <a:t>INCR, DECR, APPEND, ...</a:t>
            </a:r>
            <a:endParaRPr lang="sk-SK" dirty="0" smtClean="0"/>
          </a:p>
          <a:p>
            <a:r>
              <a:rPr lang="sk-SK" dirty="0" smtClean="0"/>
              <a:t>List</a:t>
            </a:r>
          </a:p>
          <a:p>
            <a:pPr lvl="1"/>
            <a:r>
              <a:rPr lang="en-US" dirty="0" smtClean="0"/>
              <a:t>lists of strings, sorted by insertion order</a:t>
            </a:r>
            <a:endParaRPr lang="sk-SK" dirty="0" smtClean="0"/>
          </a:p>
          <a:p>
            <a:pPr lvl="1"/>
            <a:r>
              <a:rPr lang="sk-SK" dirty="0" smtClean="0"/>
              <a:t>LPUSH, </a:t>
            </a:r>
            <a:r>
              <a:rPr lang="sk-SK" dirty="0" smtClean="0"/>
              <a:t>RPUSH, ...</a:t>
            </a:r>
          </a:p>
          <a:p>
            <a:endParaRPr lang="sk-SK" dirty="0" smtClean="0"/>
          </a:p>
          <a:p>
            <a:pPr lvl="1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5400" b="1" dirty="0" err="1" smtClean="0">
                <a:ea typeface="DejaVu Sans" pitchFamily="34" charset="0"/>
                <a:cs typeface="Arial" pitchFamily="34" charset="0"/>
              </a:rPr>
              <a:t>redis</a:t>
            </a:r>
            <a:r>
              <a:rPr lang="en-US" sz="5400" b="1" dirty="0" smtClean="0">
                <a:ea typeface="DejaVu Sans" pitchFamily="34" charset="0"/>
                <a:cs typeface="Arial" pitchFamily="34" charset="0"/>
              </a:rPr>
              <a:t> data </a:t>
            </a:r>
            <a:r>
              <a:rPr lang="en-US" sz="5400" b="1" dirty="0" smtClean="0">
                <a:ea typeface="DejaVu Sans" pitchFamily="34" charset="0"/>
                <a:cs typeface="Arial" pitchFamily="34" charset="0"/>
              </a:rPr>
              <a:t>types</a:t>
            </a:r>
            <a:endParaRPr lang="sk-SK" sz="5400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Set</a:t>
            </a:r>
          </a:p>
          <a:p>
            <a:pPr lvl="1"/>
            <a:r>
              <a:rPr lang="en-US" dirty="0" smtClean="0"/>
              <a:t>an unordered collection of </a:t>
            </a:r>
            <a:r>
              <a:rPr lang="en-US" dirty="0" smtClean="0"/>
              <a:t>Strings</a:t>
            </a:r>
            <a:endParaRPr lang="sk-SK" dirty="0" smtClean="0"/>
          </a:p>
          <a:p>
            <a:pPr lvl="1"/>
            <a:r>
              <a:rPr lang="sk-SK" dirty="0" smtClean="0"/>
              <a:t>i</a:t>
            </a:r>
            <a:r>
              <a:rPr lang="en-US" dirty="0" smtClean="0"/>
              <a:t>t </a:t>
            </a:r>
            <a:r>
              <a:rPr lang="en-US" dirty="0" smtClean="0"/>
              <a:t>is possible to add, remove, and test for existence of members in O(1</a:t>
            </a:r>
            <a:r>
              <a:rPr lang="en-US" dirty="0" smtClean="0"/>
              <a:t>)</a:t>
            </a:r>
            <a:endParaRPr lang="sk-SK" dirty="0" smtClean="0"/>
          </a:p>
          <a:p>
            <a:pPr lvl="1"/>
            <a:r>
              <a:rPr lang="sk-SK" dirty="0" smtClean="0"/>
              <a:t>SADD, SUNION, SINTER, SDIFF, SCARD, ...</a:t>
            </a:r>
          </a:p>
          <a:p>
            <a:r>
              <a:rPr lang="sk-SK" dirty="0" err="1" smtClean="0"/>
              <a:t>Hash</a:t>
            </a:r>
            <a:endParaRPr lang="sk-SK" dirty="0" smtClean="0"/>
          </a:p>
          <a:p>
            <a:pPr lvl="1"/>
            <a:r>
              <a:rPr lang="en-US" dirty="0" smtClean="0"/>
              <a:t>maps between string fields and string </a:t>
            </a:r>
            <a:r>
              <a:rPr lang="en-US" dirty="0" smtClean="0"/>
              <a:t>values</a:t>
            </a:r>
            <a:endParaRPr lang="sk-SK" dirty="0" smtClean="0"/>
          </a:p>
          <a:p>
            <a:pPr lvl="1"/>
            <a:r>
              <a:rPr lang="sk-SK" dirty="0" smtClean="0"/>
              <a:t>HGETALL, HSET, HMSET, HKEYS, HVALS, ...</a:t>
            </a:r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5400" b="1" dirty="0" err="1" smtClean="0">
                <a:ea typeface="DejaVu Sans" pitchFamily="34" charset="0"/>
                <a:cs typeface="Arial" pitchFamily="34" charset="0"/>
              </a:rPr>
              <a:t>redis</a:t>
            </a:r>
            <a:r>
              <a:rPr lang="en-US" sz="5400" b="1" dirty="0" smtClean="0">
                <a:ea typeface="DejaVu Sans" pitchFamily="34" charset="0"/>
                <a:cs typeface="Arial" pitchFamily="34" charset="0"/>
              </a:rPr>
              <a:t> data types</a:t>
            </a:r>
            <a:endParaRPr lang="sk-SK" sz="5400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Sorted</a:t>
            </a:r>
            <a:r>
              <a:rPr lang="sk-SK" dirty="0" smtClean="0"/>
              <a:t> </a:t>
            </a:r>
            <a:r>
              <a:rPr lang="en-US" dirty="0" smtClean="0"/>
              <a:t>Set</a:t>
            </a:r>
          </a:p>
          <a:p>
            <a:pPr lvl="1"/>
            <a:r>
              <a:rPr lang="en-US" dirty="0" smtClean="0"/>
              <a:t>non-repeating </a:t>
            </a:r>
            <a:r>
              <a:rPr lang="en-US" dirty="0" smtClean="0"/>
              <a:t>collections of </a:t>
            </a:r>
            <a:r>
              <a:rPr lang="en-US" dirty="0" smtClean="0"/>
              <a:t>Strings similar to Set</a:t>
            </a:r>
          </a:p>
          <a:p>
            <a:pPr lvl="1"/>
            <a:r>
              <a:rPr lang="en-US" dirty="0" smtClean="0"/>
              <a:t>every member of a Sorted Set is associated with </a:t>
            </a:r>
            <a:r>
              <a:rPr lang="en-US" dirty="0" smtClean="0"/>
              <a:t>score</a:t>
            </a:r>
            <a:endParaRPr lang="sk-SK" dirty="0" smtClean="0"/>
          </a:p>
          <a:p>
            <a:pPr lvl="1"/>
            <a:r>
              <a:rPr lang="en-US" dirty="0" smtClean="0"/>
              <a:t>scores may be repeated</a:t>
            </a:r>
            <a:endParaRPr lang="sk-SK" dirty="0" smtClean="0"/>
          </a:p>
          <a:p>
            <a:pPr lvl="1"/>
            <a:r>
              <a:rPr lang="en-US" dirty="0" smtClean="0"/>
              <a:t>members of Sorted Set are ordered by their score</a:t>
            </a:r>
            <a:endParaRPr lang="sk-SK" dirty="0" smtClean="0"/>
          </a:p>
          <a:p>
            <a:pPr lvl="1"/>
            <a:r>
              <a:rPr lang="sk-SK" dirty="0" smtClean="0"/>
              <a:t>ZRANGE, ZRANK, ZSCORE, ZCOUNT, ...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5400" b="1" dirty="0" smtClean="0"/>
              <a:t>When to use </a:t>
            </a:r>
            <a:r>
              <a:rPr lang="en-US" sz="5400" b="1" dirty="0" err="1" smtClean="0"/>
              <a:t>redis</a:t>
            </a:r>
            <a:r>
              <a:rPr lang="en-US" sz="5400" b="1" dirty="0" smtClean="0"/>
              <a:t>?</a:t>
            </a:r>
            <a:endParaRPr lang="en-US" sz="5400" b="1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Speed is critical</a:t>
            </a:r>
          </a:p>
          <a:p>
            <a:r>
              <a:rPr lang="en-US" dirty="0" smtClean="0"/>
              <a:t>Data can be contained in RAM</a:t>
            </a:r>
          </a:p>
          <a:p>
            <a:r>
              <a:rPr lang="en-US" dirty="0" smtClean="0"/>
              <a:t>Loss of some data is acceptable</a:t>
            </a:r>
            <a:endParaRPr lang="sk-SK" dirty="0" smtClean="0"/>
          </a:p>
          <a:p>
            <a:endParaRPr lang="sk-SK" dirty="0" smtClean="0"/>
          </a:p>
          <a:p>
            <a:r>
              <a:rPr lang="en-US" dirty="0" smtClean="0">
                <a:hlinkClick r:id="rId2"/>
              </a:rPr>
              <a:t>http://</a:t>
            </a:r>
            <a:r>
              <a:rPr lang="en-US" dirty="0" smtClean="0">
                <a:hlinkClick r:id="rId2"/>
              </a:rPr>
              <a:t>redis.io</a:t>
            </a:r>
            <a:endParaRPr lang="sk-SK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393</TotalTime>
  <Words>247</Words>
  <Application>Microsoft Office PowerPoint</Application>
  <PresentationFormat>Prezentácia na obrazovke (4:3)</PresentationFormat>
  <Paragraphs>47</Paragraphs>
  <Slides>8</Slides>
  <Notes>0</Notes>
  <HiddenSlides>0</HiddenSlides>
  <MMClips>0</MMClips>
  <ScaleCrop>false</ScaleCrop>
  <HeadingPairs>
    <vt:vector size="4" baseType="variant">
      <vt:variant>
        <vt:lpstr>Motív</vt:lpstr>
      </vt:variant>
      <vt:variant>
        <vt:i4>1</vt:i4>
      </vt:variant>
      <vt:variant>
        <vt:lpstr>Nadpisy snímok</vt:lpstr>
      </vt:variant>
      <vt:variant>
        <vt:i4>8</vt:i4>
      </vt:variant>
    </vt:vector>
  </HeadingPairs>
  <TitlesOfParts>
    <vt:vector size="9" baseType="lpstr">
      <vt:lpstr>Motív Office</vt:lpstr>
      <vt:lpstr>Snímka 1</vt:lpstr>
      <vt:lpstr>redis</vt:lpstr>
      <vt:lpstr>redis</vt:lpstr>
      <vt:lpstr>redis</vt:lpstr>
      <vt:lpstr>redis data types</vt:lpstr>
      <vt:lpstr>redis data types</vt:lpstr>
      <vt:lpstr>redis data types</vt:lpstr>
      <vt:lpstr>When to use redis?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Snímka 1</dc:title>
  <dc:creator>Robo</dc:creator>
  <cp:lastModifiedBy>Robo</cp:lastModifiedBy>
  <cp:revision>75</cp:revision>
  <dcterms:created xsi:type="dcterms:W3CDTF">2012-02-16T13:00:37Z</dcterms:created>
  <dcterms:modified xsi:type="dcterms:W3CDTF">2012-03-14T00:14:58Z</dcterms:modified>
</cp:coreProperties>
</file>