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58" r:id="rId5"/>
  </p:sldIdLst>
  <p:sldSz cx="9144000" cy="6858000" type="screen4x3"/>
  <p:notesSz cx="6858000" cy="9144000"/>
  <p:embeddedFontLst>
    <p:embeddedFont>
      <p:font typeface="COCOGOOSE" pitchFamily="2" charset="0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6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ED9F-CEC8-4DC5-9FD5-7FF1917FDFB2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D4E7-47EF-4013-82EC-7FD1A13E01A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7524" y="1268760"/>
            <a:ext cx="85689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Rozpoznávanie vzorov správania používateľov pri prehliadaní otvoreného Webu</a:t>
            </a:r>
            <a:endParaRPr lang="sk-SK" sz="32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4149080"/>
            <a:ext cx="5328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Vedúci</a:t>
            </a:r>
          </a:p>
          <a:p>
            <a:r>
              <a:rPr lang="sk-SK" sz="24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Ing. Martin </a:t>
            </a:r>
            <a:r>
              <a:rPr lang="sk-SK" sz="2400" dirty="0" err="1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Labaj</a:t>
            </a:r>
            <a:endParaRPr lang="sk-SK" sz="24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16016" y="5445224"/>
            <a:ext cx="417646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Diplomant</a:t>
            </a:r>
          </a:p>
          <a:p>
            <a:r>
              <a:rPr lang="sk-SK" sz="24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Bc. Stanislav </a:t>
            </a:r>
            <a:r>
              <a:rPr lang="sk-SK" sz="2400" dirty="0" err="1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Rykalský</a:t>
            </a:r>
            <a:endParaRPr lang="sk-SK" sz="24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854809"/>
            <a:ext cx="856895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</a:t>
            </a:r>
            <a:r>
              <a:rPr lang="sk-SK" sz="6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 </a:t>
            </a:r>
            <a:r>
              <a:rPr lang="sk-SK" sz="4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CIELE</a:t>
            </a:r>
          </a:p>
          <a:p>
            <a:pPr>
              <a:lnSpc>
                <a:spcPts val="3500"/>
              </a:lnSpc>
            </a:pPr>
            <a:r>
              <a:rPr lang="sk-SK" sz="28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endParaRPr lang="sk-SK" sz="28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67544" y="1963093"/>
            <a:ext cx="7776864" cy="2811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Analýza správania pri prehliadaní</a:t>
            </a:r>
          </a:p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Identifikácia vzorov správania</a:t>
            </a:r>
          </a:p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Súbor odporúčaní a využitie</a:t>
            </a:r>
            <a:r>
              <a:rPr lang="sk-S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sk-S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rozpoznaných vzorov</a:t>
            </a:r>
          </a:p>
        </p:txBody>
      </p:sp>
      <p:cxnSp>
        <p:nvCxnSpPr>
          <p:cNvPr id="23" name="Rovná spojnica 22"/>
          <p:cNvCxnSpPr/>
          <p:nvPr/>
        </p:nvCxnSpPr>
        <p:spPr>
          <a:xfrm>
            <a:off x="8568444" y="2204864"/>
            <a:ext cx="0" cy="25202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8460432" y="2060848"/>
            <a:ext cx="216024" cy="216024"/>
            <a:chOff x="8460432" y="2060848"/>
            <a:chExt cx="216024" cy="216024"/>
          </a:xfrm>
        </p:grpSpPr>
        <p:sp>
          <p:nvSpPr>
            <p:cNvPr id="25" name="Ovál 24"/>
            <p:cNvSpPr/>
            <p:nvPr/>
          </p:nvSpPr>
          <p:spPr>
            <a:xfrm>
              <a:off x="8460432" y="206084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8496436" y="2096852"/>
              <a:ext cx="144016" cy="144016"/>
            </a:xfrm>
            <a:prstGeom prst="ellipse">
              <a:avLst/>
            </a:prstGeom>
            <a:solidFill>
              <a:srgbClr val="EC662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rgbClr val="EC6626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8460432" y="3284984"/>
            <a:ext cx="216024" cy="216024"/>
            <a:chOff x="8460432" y="2672916"/>
            <a:chExt cx="216024" cy="216024"/>
          </a:xfrm>
        </p:grpSpPr>
        <p:sp>
          <p:nvSpPr>
            <p:cNvPr id="46" name="Ovál 45"/>
            <p:cNvSpPr/>
            <p:nvPr/>
          </p:nvSpPr>
          <p:spPr>
            <a:xfrm>
              <a:off x="8460432" y="267291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7" name="Ovál 46"/>
            <p:cNvSpPr/>
            <p:nvPr/>
          </p:nvSpPr>
          <p:spPr>
            <a:xfrm>
              <a:off x="8496436" y="2708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8460432" y="4509120"/>
            <a:ext cx="216024" cy="216024"/>
            <a:chOff x="8460432" y="3284984"/>
            <a:chExt cx="216024" cy="216024"/>
          </a:xfrm>
        </p:grpSpPr>
        <p:sp>
          <p:nvSpPr>
            <p:cNvPr id="49" name="Ovál 48"/>
            <p:cNvSpPr/>
            <p:nvPr/>
          </p:nvSpPr>
          <p:spPr>
            <a:xfrm>
              <a:off x="8460432" y="328498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Ovál 49"/>
            <p:cNvSpPr/>
            <p:nvPr/>
          </p:nvSpPr>
          <p:spPr>
            <a:xfrm>
              <a:off x="8496436" y="33209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854809"/>
            <a:ext cx="856895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</a:t>
            </a:r>
            <a:r>
              <a:rPr lang="sk-SK" sz="6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 </a:t>
            </a:r>
            <a:r>
              <a:rPr lang="sk-SK" sz="4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Implementácia</a:t>
            </a:r>
          </a:p>
          <a:p>
            <a:pPr>
              <a:lnSpc>
                <a:spcPts val="3500"/>
              </a:lnSpc>
            </a:pPr>
            <a:r>
              <a:rPr lang="sk-SK" sz="28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endParaRPr lang="sk-SK" sz="28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8568444" y="2204864"/>
            <a:ext cx="0" cy="25202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8460432" y="2060848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vál 35"/>
          <p:cNvSpPr/>
          <p:nvPr/>
        </p:nvSpPr>
        <p:spPr>
          <a:xfrm>
            <a:off x="8496436" y="2096852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EC6626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8460432" y="328498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vál 49"/>
          <p:cNvSpPr/>
          <p:nvPr/>
        </p:nvSpPr>
        <p:spPr>
          <a:xfrm>
            <a:off x="8496436" y="3320988"/>
            <a:ext cx="144016" cy="144016"/>
          </a:xfrm>
          <a:prstGeom prst="ellipse">
            <a:avLst/>
          </a:prstGeom>
          <a:solidFill>
            <a:srgbClr val="EC662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1" name="Skupina 50"/>
          <p:cNvGrpSpPr/>
          <p:nvPr/>
        </p:nvGrpSpPr>
        <p:grpSpPr>
          <a:xfrm>
            <a:off x="8460432" y="4509120"/>
            <a:ext cx="216024" cy="216024"/>
            <a:chOff x="8460432" y="3284984"/>
            <a:chExt cx="216024" cy="216024"/>
          </a:xfrm>
        </p:grpSpPr>
        <p:sp>
          <p:nvSpPr>
            <p:cNvPr id="52" name="Ovál 51"/>
            <p:cNvSpPr/>
            <p:nvPr/>
          </p:nvSpPr>
          <p:spPr>
            <a:xfrm>
              <a:off x="8460432" y="328498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Ovál 52"/>
            <p:cNvSpPr/>
            <p:nvPr/>
          </p:nvSpPr>
          <p:spPr>
            <a:xfrm>
              <a:off x="8496436" y="33209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4" name="BlokTextu 53"/>
          <p:cNvSpPr txBox="1"/>
          <p:nvPr/>
        </p:nvSpPr>
        <p:spPr>
          <a:xfrm>
            <a:off x="467544" y="1963093"/>
            <a:ext cx="7776864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Rozšírenie webového prehliadača</a:t>
            </a:r>
          </a:p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Vyhodnocovanie vyhľadávania</a:t>
            </a:r>
          </a:p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Obohacovanie dopytu</a:t>
            </a:r>
          </a:p>
          <a:p>
            <a:endParaRPr lang="sk-SK" sz="36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  <a:p>
            <a:endParaRPr lang="sk-SK" sz="36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ovná spojnica 26"/>
          <p:cNvCxnSpPr/>
          <p:nvPr/>
        </p:nvCxnSpPr>
        <p:spPr>
          <a:xfrm>
            <a:off x="8568444" y="2204864"/>
            <a:ext cx="0" cy="252028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/>
          <p:cNvSpPr/>
          <p:nvPr/>
        </p:nvSpPr>
        <p:spPr>
          <a:xfrm>
            <a:off x="8460432" y="2060848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8496436" y="2096852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EC6626"/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8460432" y="328498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/>
          <p:cNvSpPr/>
          <p:nvPr/>
        </p:nvSpPr>
        <p:spPr>
          <a:xfrm>
            <a:off x="8496436" y="332098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/>
          <p:cNvSpPr/>
          <p:nvPr/>
        </p:nvSpPr>
        <p:spPr>
          <a:xfrm>
            <a:off x="8460432" y="450912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8496436" y="4545124"/>
            <a:ext cx="144016" cy="144016"/>
          </a:xfrm>
          <a:prstGeom prst="ellipse">
            <a:avLst/>
          </a:prstGeom>
          <a:solidFill>
            <a:srgbClr val="EC662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467544" y="854809"/>
            <a:ext cx="856895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sk-SK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</a:t>
            </a:r>
            <a:r>
              <a:rPr lang="sk-SK" sz="600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 </a:t>
            </a:r>
            <a:r>
              <a:rPr lang="sk-SK" sz="4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Overenie</a:t>
            </a:r>
          </a:p>
          <a:p>
            <a:pPr>
              <a:lnSpc>
                <a:spcPts val="3500"/>
              </a:lnSpc>
            </a:pPr>
            <a:r>
              <a:rPr lang="sk-SK" sz="28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endParaRPr lang="sk-SK" sz="2800" dirty="0">
              <a:solidFill>
                <a:srgbClr val="EC6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" pitchFamily="2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467544" y="1963093"/>
            <a:ext cx="777686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Reprezentatívna vzorka používateľov</a:t>
            </a:r>
          </a:p>
          <a:p>
            <a:pPr>
              <a:lnSpc>
                <a:spcPct val="150000"/>
              </a:lnSpc>
            </a:pPr>
            <a:r>
              <a:rPr lang="sk-SK" sz="6000" cap="all" baseline="30000" dirty="0" smtClean="0">
                <a:solidFill>
                  <a:srgbClr val="EC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.</a:t>
            </a:r>
            <a:r>
              <a:rPr lang="sk-SK" sz="60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 </a:t>
            </a:r>
            <a:r>
              <a:rPr lang="sk-SK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" pitchFamily="2" charset="0"/>
              </a:rPr>
              <a:t>Rôzne vekové kategórie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65</Words>
  <Application>Microsoft Office PowerPoint</Application>
  <PresentationFormat>Prezentácia na obrazovke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COCOGOOSE</vt:lpstr>
      <vt:lpstr>Calibri</vt:lpstr>
      <vt:lpstr>Motív Office</vt:lpstr>
      <vt:lpstr>Snímka 1</vt:lpstr>
      <vt:lpstr>Snímka 2</vt:lpstr>
      <vt:lpstr>Snímka 3</vt:lpstr>
      <vt:lpstr>Snímka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Stanislav Rykalský</dc:creator>
  <cp:lastModifiedBy>Stanislav Rykalský</cp:lastModifiedBy>
  <cp:revision>82</cp:revision>
  <dcterms:created xsi:type="dcterms:W3CDTF">2014-11-22T13:06:35Z</dcterms:created>
  <dcterms:modified xsi:type="dcterms:W3CDTF">2014-12-08T21:43:23Z</dcterms:modified>
</cp:coreProperties>
</file>