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715000" type="screen16x1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18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260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43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194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957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746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262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959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88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168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803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9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F522-49C6-4F65-9976-62DF56770198}" type="datetimeFigureOut">
              <a:rPr lang="sk-SK" smtClean="0"/>
              <a:t>12. 5. 2011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430E-9748-4209-A98E-890E3185C4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94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0000"/>
                    </a14:imgEffect>
                  </a14:imgLayer>
                </a14:imgProps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 rot="180043">
            <a:off x="397982" y="840194"/>
            <a:ext cx="8287564" cy="2882482"/>
          </a:xfrm>
          <a:prstGeom prst="cloud">
            <a:avLst/>
          </a:prstGeom>
          <a:solidFill>
            <a:schemeClr val="bg1">
              <a:alpha val="89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Decentralized User Modelling and Personalisation</a:t>
            </a:r>
            <a:endParaRPr lang="sk-SK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076" y="4847037"/>
            <a:ext cx="3406638" cy="721700"/>
          </a:xfrm>
          <a:prstGeom prst="rect">
            <a:avLst/>
          </a:prstGeom>
          <a:solidFill>
            <a:schemeClr val="bg1">
              <a:alpha val="85000"/>
            </a:schemeClr>
          </a:solidFill>
          <a:effectLst>
            <a:softEdge rad="63500"/>
          </a:effectLst>
        </p:spPr>
        <p:txBody>
          <a:bodyPr wrap="square" lIns="180000" tIns="144000" rIns="144000" bIns="144000" rtlCol="0">
            <a:spAutoFit/>
          </a:bodyPr>
          <a:lstStyle/>
          <a:p>
            <a:r>
              <a:rPr lang="sk-SK" sz="1400" dirty="0" smtClean="0">
                <a:solidFill>
                  <a:srgbClr val="0070C0"/>
                </a:solidFill>
              </a:rPr>
              <a:t>Bc. Márius Šajgalík</a:t>
            </a:r>
          </a:p>
          <a:p>
            <a:r>
              <a:rPr lang="en-GB" sz="1400" dirty="0" smtClean="0">
                <a:solidFill>
                  <a:srgbClr val="0070C0"/>
                </a:solidFill>
              </a:rPr>
              <a:t>Supervisor:</a:t>
            </a:r>
            <a:r>
              <a:rPr lang="sk-SK" sz="1400" dirty="0" smtClean="0">
                <a:solidFill>
                  <a:srgbClr val="0070C0"/>
                </a:solidFill>
              </a:rPr>
              <a:t> Ing. Michal Barla, PhD.</a:t>
            </a:r>
            <a:endParaRPr lang="sk-SK" sz="1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50709" y="4847037"/>
            <a:ext cx="1613779" cy="721700"/>
          </a:xfrm>
          <a:prstGeom prst="rect">
            <a:avLst/>
          </a:prstGeom>
          <a:solidFill>
            <a:schemeClr val="bg1">
              <a:alpha val="85000"/>
            </a:schemeClr>
          </a:solidFill>
          <a:effectLst>
            <a:softEdge rad="63500"/>
          </a:effectLst>
        </p:spPr>
        <p:txBody>
          <a:bodyPr wrap="square" lIns="180000" tIns="144000" rIns="144000" bIns="144000" rtlCol="0">
            <a:spAutoFit/>
          </a:bodyPr>
          <a:lstStyle>
            <a:defPPr>
              <a:defRPr lang="sk-SK"/>
            </a:defPPr>
            <a:lvl1pPr>
              <a:defRPr sz="1600">
                <a:solidFill>
                  <a:srgbClr val="0070C0"/>
                </a:solidFill>
              </a:defRPr>
            </a:lvl1pPr>
          </a:lstStyle>
          <a:p>
            <a:r>
              <a:rPr lang="sk-SK" sz="1400" dirty="0"/>
              <a:t>12.5.2011</a:t>
            </a:r>
          </a:p>
          <a:p>
            <a:r>
              <a:rPr lang="sk-SK" sz="1400" dirty="0" err="1"/>
              <a:t>PeWe</a:t>
            </a:r>
            <a:r>
              <a:rPr lang="sk-SK" sz="1400" dirty="0"/>
              <a:t> </a:t>
            </a:r>
            <a:r>
              <a:rPr lang="en-GB" sz="1400" dirty="0" smtClean="0"/>
              <a:t>Seminar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366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Communication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Distributed hash tables</a:t>
            </a:r>
          </a:p>
          <a:p>
            <a:r>
              <a:rPr lang="en-GB" dirty="0" smtClean="0"/>
              <a:t>Channelled multicast</a:t>
            </a:r>
          </a:p>
          <a:p>
            <a:r>
              <a:rPr lang="en-GB" dirty="0" smtClean="0"/>
              <a:t>Private P2P (F2F &amp; Group-based)</a:t>
            </a:r>
          </a:p>
          <a:p>
            <a:r>
              <a:rPr lang="en-GB" dirty="0" smtClean="0"/>
              <a:t>FIPA-ACL (Agent </a:t>
            </a:r>
            <a:r>
              <a:rPr lang="en-GB" smtClean="0"/>
              <a:t>communication language)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9188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3500"/>
            <a:ext cx="8291264" cy="3771636"/>
          </a:xfrm>
        </p:spPr>
        <p:txBody>
          <a:bodyPr/>
          <a:lstStyle/>
          <a:p>
            <a:r>
              <a:rPr lang="en-GB" dirty="0" err="1" smtClean="0"/>
              <a:t>UserML</a:t>
            </a:r>
            <a:r>
              <a:rPr lang="en-GB" dirty="0" smtClean="0"/>
              <a:t> - to abstract user’s characteristics</a:t>
            </a:r>
            <a:endParaRPr lang="en-GB" dirty="0"/>
          </a:p>
          <a:p>
            <a:r>
              <a:rPr lang="en-GB" dirty="0" smtClean="0"/>
              <a:t>GUMO – the General User Model Ontology (OWL language)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User Modelling</a:t>
            </a:r>
            <a:endParaRPr lang="sk-S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0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User interest tags</a:t>
            </a:r>
          </a:p>
          <a:p>
            <a:r>
              <a:rPr lang="en-GB" dirty="0" smtClean="0"/>
              <a:t>User interest groups (groups’ channels)</a:t>
            </a:r>
          </a:p>
          <a:p>
            <a:r>
              <a:rPr lang="en-GB" dirty="0" smtClean="0"/>
              <a:t>Recommendations are based on the history of user, his belonging group and social connections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Searching the Web</a:t>
            </a:r>
            <a:endParaRPr lang="sk-S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Crossrider</a:t>
            </a:r>
            <a:r>
              <a:rPr lang="en-GB" dirty="0" smtClean="0"/>
              <a:t> – cross-browser extension framework</a:t>
            </a:r>
          </a:p>
          <a:p>
            <a:r>
              <a:rPr lang="en-GB" dirty="0" smtClean="0"/>
              <a:t>Google Libraries API – All-in-one</a:t>
            </a:r>
          </a:p>
          <a:p>
            <a:r>
              <a:rPr lang="en-GB" dirty="0" smtClean="0"/>
              <a:t>Google Web Toolkit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ode in Java, deploy in JavaScript</a:t>
            </a:r>
          </a:p>
          <a:p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Development Support</a:t>
            </a:r>
            <a:endParaRPr lang="sk-SK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8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Schoolbook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110</Words>
  <Application>Microsoft Office PowerPoint</Application>
  <PresentationFormat>On-screen Show (16:10)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Decentralized User Modelling and Personalisation</vt:lpstr>
      <vt:lpstr>Communication</vt:lpstr>
      <vt:lpstr>User Modelling</vt:lpstr>
      <vt:lpstr>Searching the Web</vt:lpstr>
      <vt:lpstr>Development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Decentralized User Modelling and Personalisation</dc:title>
  <dc:creator>FerroMrkva</dc:creator>
  <cp:lastModifiedBy>FerroMrkva</cp:lastModifiedBy>
  <cp:revision>20</cp:revision>
  <dcterms:created xsi:type="dcterms:W3CDTF">2011-05-11T11:30:01Z</dcterms:created>
  <dcterms:modified xsi:type="dcterms:W3CDTF">2011-05-11T23:29:53Z</dcterms:modified>
</cp:coreProperties>
</file>