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5715000" type="screen16x1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618" y="-90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F522-49C6-4F65-9976-62DF56770198}" type="datetimeFigureOut">
              <a:rPr lang="sk-SK" smtClean="0"/>
              <a:t>12. 5. 2011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430E-9748-4209-A98E-890E3185C4A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26056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F522-49C6-4F65-9976-62DF56770198}" type="datetimeFigureOut">
              <a:rPr lang="sk-SK" smtClean="0"/>
              <a:t>12. 5. 2011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430E-9748-4209-A98E-890E3185C4A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4359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F522-49C6-4F65-9976-62DF56770198}" type="datetimeFigureOut">
              <a:rPr lang="sk-SK" smtClean="0"/>
              <a:t>12. 5. 2011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430E-9748-4209-A98E-890E3185C4A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19438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F522-49C6-4F65-9976-62DF56770198}" type="datetimeFigureOut">
              <a:rPr lang="sk-SK" smtClean="0"/>
              <a:t>12. 5. 2011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430E-9748-4209-A98E-890E3185C4A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79573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F522-49C6-4F65-9976-62DF56770198}" type="datetimeFigureOut">
              <a:rPr lang="sk-SK" smtClean="0"/>
              <a:t>12. 5. 2011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430E-9748-4209-A98E-890E3185C4A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17463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F522-49C6-4F65-9976-62DF56770198}" type="datetimeFigureOut">
              <a:rPr lang="sk-SK" smtClean="0"/>
              <a:t>12. 5. 2011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430E-9748-4209-A98E-890E3185C4A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12622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F522-49C6-4F65-9976-62DF56770198}" type="datetimeFigureOut">
              <a:rPr lang="sk-SK" smtClean="0"/>
              <a:t>12. 5. 2011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430E-9748-4209-A98E-890E3185C4A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0795974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F522-49C6-4F65-9976-62DF56770198}" type="datetimeFigureOut">
              <a:rPr lang="sk-SK" smtClean="0"/>
              <a:t>12. 5. 2011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430E-9748-4209-A98E-890E3185C4A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5882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F522-49C6-4F65-9976-62DF56770198}" type="datetimeFigureOut">
              <a:rPr lang="sk-SK" smtClean="0"/>
              <a:t>12. 5. 2011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430E-9748-4209-A98E-890E3185C4A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91689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F522-49C6-4F65-9976-62DF56770198}" type="datetimeFigureOut">
              <a:rPr lang="sk-SK" smtClean="0"/>
              <a:t>12. 5. 2011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430E-9748-4209-A98E-890E3185C4A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58037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E7F522-49C6-4F65-9976-62DF56770198}" type="datetimeFigureOut">
              <a:rPr lang="sk-SK" smtClean="0"/>
              <a:t>12. 5. 2011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F430E-9748-4209-A98E-890E3185C4A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1951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sk-SK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k-SK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E7F522-49C6-4F65-9976-62DF56770198}" type="datetimeFigureOut">
              <a:rPr lang="sk-SK" smtClean="0"/>
              <a:t>12. 5. 2011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F430E-9748-4209-A98E-890E3185C4A8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89470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40000"/>
                    </a14:imgEffect>
                  </a14:imgLayer>
                </a14:imgProps>
              </a:ext>
            </a:extLst>
          </a:blip>
          <a:srcRect/>
          <a:stretch>
            <a:fillRect t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loud 6"/>
          <p:cNvSpPr/>
          <p:nvPr/>
        </p:nvSpPr>
        <p:spPr>
          <a:xfrm rot="180043">
            <a:off x="397982" y="840194"/>
            <a:ext cx="8287564" cy="2882482"/>
          </a:xfrm>
          <a:prstGeom prst="cloud">
            <a:avLst/>
          </a:prstGeom>
          <a:solidFill>
            <a:schemeClr val="bg1">
              <a:alpha val="89000"/>
            </a:schemeClr>
          </a:solidFill>
          <a:ln>
            <a:noFill/>
          </a:ln>
          <a:effectLst>
            <a:softEdge rad="1143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effectLst/>
        </p:spPr>
        <p:txBody>
          <a:bodyPr>
            <a:normAutofit/>
          </a:bodyPr>
          <a:lstStyle/>
          <a:p>
            <a:r>
              <a:rPr lang="en-GB" sz="3600" b="1" dirty="0" smtClean="0">
                <a:solidFill>
                  <a:srgbClr val="0070C0"/>
                </a:solidFill>
              </a:rPr>
              <a:t>Decentralized User Modelling and Personalisation</a:t>
            </a:r>
            <a:endParaRPr lang="sk-SK" sz="3600" b="1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65076" y="4847037"/>
            <a:ext cx="3406638" cy="721700"/>
          </a:xfrm>
          <a:prstGeom prst="rect">
            <a:avLst/>
          </a:prstGeom>
          <a:solidFill>
            <a:schemeClr val="bg1">
              <a:alpha val="85000"/>
            </a:schemeClr>
          </a:solidFill>
          <a:effectLst>
            <a:softEdge rad="63500"/>
          </a:effectLst>
        </p:spPr>
        <p:txBody>
          <a:bodyPr wrap="square" lIns="180000" tIns="144000" rIns="144000" bIns="144000" rtlCol="0">
            <a:spAutoFit/>
          </a:bodyPr>
          <a:lstStyle/>
          <a:p>
            <a:r>
              <a:rPr lang="sk-SK" sz="1400" dirty="0" smtClean="0">
                <a:solidFill>
                  <a:srgbClr val="0070C0"/>
                </a:solidFill>
              </a:rPr>
              <a:t>Bc. Márius Šajgalík</a:t>
            </a:r>
          </a:p>
          <a:p>
            <a:r>
              <a:rPr lang="en-GB" sz="1400" dirty="0" smtClean="0">
                <a:solidFill>
                  <a:srgbClr val="0070C0"/>
                </a:solidFill>
              </a:rPr>
              <a:t>Supervisor:</a:t>
            </a:r>
            <a:r>
              <a:rPr lang="sk-SK" sz="1400" dirty="0" smtClean="0">
                <a:solidFill>
                  <a:srgbClr val="0070C0"/>
                </a:solidFill>
              </a:rPr>
              <a:t> Ing. Michal Barla, PhD.</a:t>
            </a:r>
            <a:endParaRPr lang="sk-SK" sz="1400" dirty="0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350709" y="4847037"/>
            <a:ext cx="1613779" cy="721700"/>
          </a:xfrm>
          <a:prstGeom prst="rect">
            <a:avLst/>
          </a:prstGeom>
          <a:solidFill>
            <a:schemeClr val="bg1">
              <a:alpha val="85000"/>
            </a:schemeClr>
          </a:solidFill>
          <a:effectLst>
            <a:softEdge rad="63500"/>
          </a:effectLst>
        </p:spPr>
        <p:txBody>
          <a:bodyPr wrap="square" lIns="180000" tIns="144000" rIns="144000" bIns="144000" rtlCol="0">
            <a:spAutoFit/>
          </a:bodyPr>
          <a:lstStyle>
            <a:defPPr>
              <a:defRPr lang="sk-SK"/>
            </a:defPPr>
            <a:lvl1pPr>
              <a:defRPr sz="1600">
                <a:solidFill>
                  <a:srgbClr val="0070C0"/>
                </a:solidFill>
              </a:defRPr>
            </a:lvl1pPr>
          </a:lstStyle>
          <a:p>
            <a:r>
              <a:rPr lang="sk-SK" sz="1400" dirty="0"/>
              <a:t>12.5.2011</a:t>
            </a:r>
          </a:p>
          <a:p>
            <a:r>
              <a:rPr lang="sk-SK" sz="1400" dirty="0" err="1"/>
              <a:t>PeWe</a:t>
            </a:r>
            <a:r>
              <a:rPr lang="sk-SK" sz="1400" dirty="0"/>
              <a:t> </a:t>
            </a:r>
            <a:r>
              <a:rPr lang="en-GB" sz="1400" dirty="0" smtClean="0"/>
              <a:t>Seminar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83668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Communication</a:t>
            </a:r>
            <a:endParaRPr lang="sk-SK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Distributed hash tables</a:t>
            </a:r>
          </a:p>
          <a:p>
            <a:r>
              <a:rPr lang="en-GB" dirty="0" smtClean="0"/>
              <a:t>Channelled multicast</a:t>
            </a:r>
          </a:p>
          <a:p>
            <a:r>
              <a:rPr lang="en-GB" dirty="0" smtClean="0"/>
              <a:t>Private P2P (F2F &amp; Group-based)</a:t>
            </a:r>
          </a:p>
          <a:p>
            <a:r>
              <a:rPr lang="en-GB" dirty="0" smtClean="0"/>
              <a:t>FIPA-ACL (Agent </a:t>
            </a:r>
            <a:r>
              <a:rPr lang="en-GB" smtClean="0"/>
              <a:t>communication language)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491889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33500"/>
            <a:ext cx="8291264" cy="3771636"/>
          </a:xfrm>
        </p:spPr>
        <p:txBody>
          <a:bodyPr/>
          <a:lstStyle/>
          <a:p>
            <a:r>
              <a:rPr lang="en-GB" dirty="0" err="1" smtClean="0"/>
              <a:t>UserML</a:t>
            </a:r>
            <a:r>
              <a:rPr lang="en-GB" dirty="0" smtClean="0"/>
              <a:t> - to abstract user’s characteristics</a:t>
            </a:r>
            <a:endParaRPr lang="en-GB" dirty="0"/>
          </a:p>
          <a:p>
            <a:r>
              <a:rPr lang="en-GB" dirty="0" smtClean="0"/>
              <a:t>GUMO – the General User Model Ontology (OWL language)</a:t>
            </a:r>
            <a:endParaRPr lang="sk-S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User Modelling</a:t>
            </a:r>
            <a:endParaRPr lang="sk-SK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042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User interest tags</a:t>
            </a:r>
          </a:p>
          <a:p>
            <a:r>
              <a:rPr lang="en-GB" dirty="0" smtClean="0"/>
              <a:t>User interest groups (groups’ channels)</a:t>
            </a:r>
          </a:p>
          <a:p>
            <a:r>
              <a:rPr lang="en-GB" dirty="0" smtClean="0"/>
              <a:t>Recommendations are based on the history of user, his belonging group and social connections</a:t>
            </a:r>
            <a:endParaRPr lang="sk-S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Searching the Web</a:t>
            </a:r>
            <a:endParaRPr lang="sk-SK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323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err="1" smtClean="0"/>
              <a:t>Crossrider</a:t>
            </a:r>
            <a:r>
              <a:rPr lang="en-GB" dirty="0" smtClean="0"/>
              <a:t> – cross-browser extension framework</a:t>
            </a:r>
          </a:p>
          <a:p>
            <a:r>
              <a:rPr lang="en-GB" dirty="0" smtClean="0"/>
              <a:t>Google Libraries API – All-in-one</a:t>
            </a:r>
          </a:p>
          <a:p>
            <a:r>
              <a:rPr lang="en-GB" dirty="0" smtClean="0"/>
              <a:t>Google Web Toolkit</a:t>
            </a:r>
          </a:p>
          <a:p>
            <a:pPr lvl="1"/>
            <a:r>
              <a:rPr lang="en-GB" dirty="0"/>
              <a:t>C</a:t>
            </a:r>
            <a:r>
              <a:rPr lang="en-GB" dirty="0" smtClean="0"/>
              <a:t>ode in Java, deploy in JavaScript</a:t>
            </a:r>
          </a:p>
          <a:p>
            <a:endParaRPr lang="sk-SK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>
                <a:solidFill>
                  <a:srgbClr val="0070C0"/>
                </a:solidFill>
              </a:rPr>
              <a:t>Development Support</a:t>
            </a:r>
            <a:endParaRPr lang="sk-SK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81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entury Schoolbook">
      <a:majorFont>
        <a:latin typeface="Century Schoolbook"/>
        <a:ea typeface=""/>
        <a:cs typeface=""/>
      </a:majorFont>
      <a:minorFont>
        <a:latin typeface="Century School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</TotalTime>
  <Words>110</Words>
  <Application>Microsoft Office PowerPoint</Application>
  <PresentationFormat>On-screen Show (16:10)</PresentationFormat>
  <Paragraphs>22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Decentralized User Modelling and Personalisation</vt:lpstr>
      <vt:lpstr>Communication</vt:lpstr>
      <vt:lpstr>User Modelling</vt:lpstr>
      <vt:lpstr>Searching the Web</vt:lpstr>
      <vt:lpstr>Development Support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Decentralized User Modelling and Personalisation</dc:title>
  <dc:creator>FerroMrkva</dc:creator>
  <cp:lastModifiedBy>FerroMrkva</cp:lastModifiedBy>
  <cp:revision>20</cp:revision>
  <dcterms:created xsi:type="dcterms:W3CDTF">2011-05-11T11:30:01Z</dcterms:created>
  <dcterms:modified xsi:type="dcterms:W3CDTF">2011-05-11T23:29:53Z</dcterms:modified>
</cp:coreProperties>
</file>