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9"/>
  </p:handoutMasterIdLst>
  <p:sldIdLst>
    <p:sldId id="256" r:id="rId2"/>
    <p:sldId id="258" r:id="rId3"/>
    <p:sldId id="257" r:id="rId4"/>
    <p:sldId id="260" r:id="rId5"/>
    <p:sldId id="284" r:id="rId6"/>
    <p:sldId id="259" r:id="rId7"/>
    <p:sldId id="261" r:id="rId8"/>
    <p:sldId id="262" r:id="rId9"/>
    <p:sldId id="264" r:id="rId10"/>
    <p:sldId id="263" r:id="rId11"/>
    <p:sldId id="265" r:id="rId12"/>
    <p:sldId id="266" r:id="rId13"/>
    <p:sldId id="267" r:id="rId14"/>
    <p:sldId id="268" r:id="rId15"/>
    <p:sldId id="269" r:id="rId16"/>
    <p:sldId id="271" r:id="rId17"/>
    <p:sldId id="270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18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AA19F-9289-42C2-AFFE-80223266D00A}" type="datetimeFigureOut">
              <a:rPr lang="sk-SK" smtClean="0"/>
              <a:pPr/>
              <a:t>8. 12. 2011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04763-7348-4DB7-831A-3CCE250B3B7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0421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8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dirty="0" smtClean="0"/>
              <a:t>Upravte štýl predlohy podnadpisov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3A98-1D13-4841-9DD6-718E16DA5A67}" type="datetimeFigureOut">
              <a:rPr lang="sk-SK" smtClean="0"/>
              <a:pPr/>
              <a:t>8. 12. 2011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68FF5F-97D8-4C12-9B59-06F4AB900C1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3A98-1D13-4841-9DD6-718E16DA5A67}" type="datetimeFigureOut">
              <a:rPr lang="sk-SK" smtClean="0"/>
              <a:pPr/>
              <a:t>8. 12. 2011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FF5F-97D8-4C12-9B59-06F4AB900C1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3A98-1D13-4841-9DD6-718E16DA5A67}" type="datetimeFigureOut">
              <a:rPr lang="sk-SK" smtClean="0"/>
              <a:pPr/>
              <a:t>8. 12. 2011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FF5F-97D8-4C12-9B59-06F4AB900C1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>
              <a:defRPr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>
              <a:defRPr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>
              <a:defRPr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>
              <a:defRPr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3A98-1D13-4841-9DD6-718E16DA5A67}" type="datetimeFigureOut">
              <a:rPr lang="sk-SK" smtClean="0"/>
              <a:pPr/>
              <a:t>8. 12. 2011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FF5F-97D8-4C12-9B59-06F4AB900C1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3A98-1D13-4841-9DD6-718E16DA5A67}" type="datetimeFigureOut">
              <a:rPr lang="sk-SK" smtClean="0"/>
              <a:pPr/>
              <a:t>8. 12. 2011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FF5F-97D8-4C12-9B59-06F4AB900C1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3A98-1D13-4841-9DD6-718E16DA5A67}" type="datetimeFigureOut">
              <a:rPr lang="sk-SK" smtClean="0"/>
              <a:pPr/>
              <a:t>8. 12. 2011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FF5F-97D8-4C12-9B59-06F4AB900C1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dirty="0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3A98-1D13-4841-9DD6-718E16DA5A67}" type="datetimeFigureOut">
              <a:rPr lang="sk-SK" smtClean="0"/>
              <a:pPr/>
              <a:t>8. 12. 2011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FF5F-97D8-4C12-9B59-06F4AB900C1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3A98-1D13-4841-9DD6-718E16DA5A67}" type="datetimeFigureOut">
              <a:rPr lang="sk-SK" smtClean="0"/>
              <a:pPr/>
              <a:t>8. 12. 2011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FF5F-97D8-4C12-9B59-06F4AB900C1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3A98-1D13-4841-9DD6-718E16DA5A67}" type="datetimeFigureOut">
              <a:rPr lang="sk-SK" smtClean="0"/>
              <a:pPr/>
              <a:t>8. 12. 2011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FF5F-97D8-4C12-9B59-06F4AB900C1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3A98-1D13-4841-9DD6-718E16DA5A67}" type="datetimeFigureOut">
              <a:rPr lang="sk-SK" smtClean="0"/>
              <a:pPr/>
              <a:t>8. 12. 2011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FF5F-97D8-4C12-9B59-06F4AB900C1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3A98-1D13-4841-9DD6-718E16DA5A67}" type="datetimeFigureOut">
              <a:rPr lang="sk-SK" smtClean="0"/>
              <a:pPr/>
              <a:t>8. 12. 2011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FF5F-97D8-4C12-9B59-06F4AB900C1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8229600" cy="4425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8C93A98-1D13-4841-9DD6-718E16DA5A67}" type="datetimeFigureOut">
              <a:rPr lang="sk-SK" smtClean="0"/>
              <a:pPr/>
              <a:t>8. 12. 2011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368FF5F-97D8-4C12-9B59-06F4AB900C1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8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8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cwiki.apache.org/Hive/home.html" TargetMode="External"/><Relationship Id="rId2" Type="http://schemas.openxmlformats.org/officeDocument/2006/relationships/hyperlink" Target="https://cwiki.apache.org/Hive/tutorial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sz="6000" dirty="0" err="1" smtClean="0"/>
              <a:t>How</a:t>
            </a:r>
            <a:r>
              <a:rPr lang="sk-SK" sz="6000" dirty="0" smtClean="0"/>
              <a:t> to program a MapReduce </a:t>
            </a:r>
            <a:r>
              <a:rPr lang="sk-SK" sz="6000" dirty="0" err="1" smtClean="0"/>
              <a:t>cluster</a:t>
            </a:r>
            <a:endParaRPr lang="sk-SK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Empire Strikes Back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3425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Grepujeme</a:t>
            </a:r>
            <a:r>
              <a:rPr lang="sk-SK" dirty="0" smtClean="0"/>
              <a:t> slová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$ </a:t>
            </a:r>
            <a:r>
              <a:rPr lang="en-US" dirty="0" err="1" smtClean="0"/>
              <a:t>hadoop</a:t>
            </a:r>
            <a:r>
              <a:rPr lang="en-US" dirty="0" smtClean="0"/>
              <a:t> jar </a:t>
            </a:r>
            <a:endParaRPr lang="sk-SK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~</a:t>
            </a:r>
            <a:r>
              <a:rPr lang="en-US" dirty="0" err="1" smtClean="0"/>
              <a:t>sukenik</a:t>
            </a:r>
            <a:r>
              <a:rPr lang="en-US" dirty="0" smtClean="0"/>
              <a:t>/hands-on/filename-grep.jar</a:t>
            </a:r>
            <a:endParaRPr lang="sk-SK" dirty="0" smtClean="0"/>
          </a:p>
          <a:p>
            <a:pPr marL="0" indent="0">
              <a:buNone/>
            </a:pPr>
            <a:r>
              <a:rPr lang="sk-SK" dirty="0"/>
              <a:t>	-D </a:t>
            </a:r>
            <a:r>
              <a:rPr lang="sk-SK" dirty="0" smtClean="0"/>
              <a:t>mapred.reduce.tasks=1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/</a:t>
            </a:r>
            <a:r>
              <a:rPr lang="en-US" dirty="0" err="1" smtClean="0"/>
              <a:t>sukenik</a:t>
            </a:r>
            <a:r>
              <a:rPr lang="en-US" dirty="0" smtClean="0"/>
              <a:t>/input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/</a:t>
            </a:r>
            <a:r>
              <a:rPr lang="en-US" dirty="0" err="1" smtClean="0"/>
              <a:t>sukenik</a:t>
            </a:r>
            <a:r>
              <a:rPr lang="en-US" dirty="0" smtClean="0"/>
              <a:t>/output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‘\w+’</a:t>
            </a:r>
          </a:p>
          <a:p>
            <a:endParaRPr lang="en-US" dirty="0" smtClean="0"/>
          </a:p>
          <a:p>
            <a:r>
              <a:rPr lang="en-US" dirty="0" smtClean="0"/>
              <a:t>HDFS </a:t>
            </a:r>
            <a:r>
              <a:rPr lang="en-US" dirty="0" err="1" smtClean="0"/>
              <a:t>adres</a:t>
            </a:r>
            <a:r>
              <a:rPr lang="sk-SK" dirty="0" smtClean="0"/>
              <a:t>ár </a:t>
            </a:r>
            <a:r>
              <a:rPr lang="en-US" dirty="0" smtClean="0"/>
              <a:t>/</a:t>
            </a:r>
            <a:r>
              <a:rPr lang="en-US" dirty="0" err="1" smtClean="0"/>
              <a:t>sukenik</a:t>
            </a:r>
            <a:r>
              <a:rPr lang="en-US" dirty="0" smtClean="0"/>
              <a:t>/output </a:t>
            </a:r>
            <a:r>
              <a:rPr lang="en-US" dirty="0" err="1" smtClean="0"/>
              <a:t>nesmie</a:t>
            </a:r>
            <a:r>
              <a:rPr lang="en-US" dirty="0" smtClean="0"/>
              <a:t> </a:t>
            </a:r>
            <a:r>
              <a:rPr lang="en-US" dirty="0" err="1" smtClean="0"/>
              <a:t>existova</a:t>
            </a:r>
            <a:r>
              <a:rPr lang="sk-SK" dirty="0" smtClean="0"/>
              <a:t>ť</a:t>
            </a:r>
            <a:r>
              <a:rPr lang="en-US" dirty="0" smtClean="0"/>
              <a:t>!</a:t>
            </a:r>
          </a:p>
          <a:p>
            <a:r>
              <a:rPr lang="sk-SK" dirty="0" smtClean="0"/>
              <a:t>o</a:t>
            </a:r>
            <a:r>
              <a:rPr lang="en-US" dirty="0" err="1" smtClean="0"/>
              <a:t>chrana</a:t>
            </a:r>
            <a:r>
              <a:rPr lang="en-US" dirty="0" smtClean="0"/>
              <a:t> </a:t>
            </a:r>
            <a:r>
              <a:rPr lang="en-US" dirty="0" err="1" smtClean="0"/>
              <a:t>proti</a:t>
            </a:r>
            <a:r>
              <a:rPr lang="en-US" dirty="0" smtClean="0"/>
              <a:t> ne</a:t>
            </a:r>
            <a:r>
              <a:rPr lang="sk-SK" dirty="0" smtClean="0"/>
              <a:t>úmyselnému prepísaniu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368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si pozrieť výstup?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skopírovať na lokálny disk</a:t>
            </a:r>
          </a:p>
          <a:p>
            <a:r>
              <a:rPr lang="en-US" dirty="0" smtClean="0"/>
              <a:t>$ </a:t>
            </a:r>
            <a:r>
              <a:rPr lang="en-US" dirty="0" err="1" smtClean="0"/>
              <a:t>hadoop</a:t>
            </a:r>
            <a:r>
              <a:rPr lang="en-US" dirty="0" smtClean="0"/>
              <a:t> </a:t>
            </a:r>
            <a:r>
              <a:rPr lang="en-US" dirty="0" err="1" smtClean="0"/>
              <a:t>dfs</a:t>
            </a:r>
            <a:r>
              <a:rPr lang="en-US" dirty="0" smtClean="0"/>
              <a:t> –get &lt;</a:t>
            </a:r>
            <a:r>
              <a:rPr lang="en-US" dirty="0" err="1" smtClean="0"/>
              <a:t>hdfs-src</a:t>
            </a:r>
            <a:r>
              <a:rPr lang="en-US" dirty="0" smtClean="0"/>
              <a:t>&gt; &lt;local-</a:t>
            </a:r>
            <a:r>
              <a:rPr lang="en-US" dirty="0" err="1" smtClean="0"/>
              <a:t>dest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$ </a:t>
            </a:r>
            <a:r>
              <a:rPr lang="en-US" dirty="0" err="1" smtClean="0"/>
              <a:t>hadoop</a:t>
            </a:r>
            <a:r>
              <a:rPr lang="en-US" dirty="0" smtClean="0"/>
              <a:t> </a:t>
            </a:r>
            <a:r>
              <a:rPr lang="en-US" dirty="0" err="1" smtClean="0"/>
              <a:t>dfs</a:t>
            </a:r>
            <a:r>
              <a:rPr lang="en-US" dirty="0" smtClean="0"/>
              <a:t> –get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/</a:t>
            </a:r>
            <a:r>
              <a:rPr lang="en-US" dirty="0" err="1" smtClean="0"/>
              <a:t>sukenik</a:t>
            </a:r>
            <a:r>
              <a:rPr lang="en-US" dirty="0" smtClean="0"/>
              <a:t>/output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/home/</a:t>
            </a:r>
            <a:r>
              <a:rPr lang="en-US" dirty="0" err="1" smtClean="0"/>
              <a:t>sukenik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$ less ~/output/part-r-00000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1088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Kone</a:t>
            </a:r>
            <a:r>
              <a:rPr lang="sk-SK" dirty="0" err="1" smtClean="0"/>
              <a:t>čne</a:t>
            </a:r>
            <a:r>
              <a:rPr lang="sk-SK" dirty="0" smtClean="0"/>
              <a:t> </a:t>
            </a:r>
            <a:r>
              <a:rPr lang="sk-SK" dirty="0" err="1" smtClean="0"/>
              <a:t>Hive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SQL-like</a:t>
            </a:r>
            <a:r>
              <a:rPr lang="sk-SK" dirty="0" smtClean="0"/>
              <a:t> jazyk, ktorým si chceli súdruhovia z </a:t>
            </a:r>
            <a:r>
              <a:rPr lang="sk-SK" dirty="0" err="1" smtClean="0"/>
              <a:t>Facebooku</a:t>
            </a:r>
            <a:r>
              <a:rPr lang="sk-SK" dirty="0" smtClean="0"/>
              <a:t> uľahčiť robotu</a:t>
            </a:r>
          </a:p>
          <a:p>
            <a:r>
              <a:rPr lang="sk-SK" dirty="0" smtClean="0"/>
              <a:t>do určitej miery až databázový systém</a:t>
            </a:r>
          </a:p>
          <a:p>
            <a:r>
              <a:rPr lang="sk-SK" dirty="0" smtClean="0"/>
              <a:t>pracuje s tabuľkami</a:t>
            </a:r>
          </a:p>
          <a:p>
            <a:pPr lvl="1"/>
            <a:r>
              <a:rPr lang="sk-SK" dirty="0" smtClean="0"/>
              <a:t>uložené ako súbory a adresáre na HDFS</a:t>
            </a:r>
            <a:endParaRPr lang="en-US" dirty="0" smtClean="0"/>
          </a:p>
          <a:p>
            <a:pPr lvl="1"/>
            <a:r>
              <a:rPr lang="sk-SK" dirty="0" smtClean="0"/>
              <a:t>aj vstup musí byť v tabuľkovom tvare</a:t>
            </a:r>
          </a:p>
          <a:p>
            <a:pPr lvl="1"/>
            <a:r>
              <a:rPr lang="en-US" dirty="0" smtClean="0"/>
              <a:t>p</a:t>
            </a:r>
            <a:r>
              <a:rPr lang="sk-SK" dirty="0" err="1" smtClean="0"/>
              <a:t>reto</a:t>
            </a:r>
            <a:r>
              <a:rPr lang="sk-SK" dirty="0" smtClean="0"/>
              <a:t> sme robili celý ten cirkus s grep</a:t>
            </a:r>
            <a:r>
              <a:rPr lang="en-US" dirty="0" smtClean="0"/>
              <a:t>-</a:t>
            </a:r>
            <a:r>
              <a:rPr lang="en-US" dirty="0" err="1" smtClean="0"/>
              <a:t>om</a:t>
            </a:r>
            <a:endParaRPr lang="sk-SK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062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Ešte chvíľka napätia ...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Hive</a:t>
            </a:r>
            <a:r>
              <a:rPr lang="sk-SK" dirty="0" smtClean="0"/>
              <a:t> </a:t>
            </a:r>
            <a:r>
              <a:rPr lang="sk-SK" dirty="0" err="1" smtClean="0"/>
              <a:t>Metastore</a:t>
            </a:r>
            <a:endParaRPr lang="sk-SK" dirty="0" smtClean="0"/>
          </a:p>
          <a:p>
            <a:pPr lvl="1"/>
            <a:r>
              <a:rPr lang="sk-SK" dirty="0" smtClean="0"/>
              <a:t>ukladá tam </a:t>
            </a:r>
            <a:r>
              <a:rPr lang="sk-SK" dirty="0" err="1" smtClean="0"/>
              <a:t>metadáta</a:t>
            </a:r>
            <a:endParaRPr lang="sk-SK" dirty="0" smtClean="0"/>
          </a:p>
          <a:p>
            <a:pPr lvl="1"/>
            <a:r>
              <a:rPr lang="sk-SK" dirty="0" err="1" smtClean="0"/>
              <a:t>Apache</a:t>
            </a:r>
            <a:r>
              <a:rPr lang="sk-SK" dirty="0" smtClean="0"/>
              <a:t> Derby databáza (dá sa zmeniť napr. na </a:t>
            </a:r>
            <a:r>
              <a:rPr lang="sk-SK" dirty="0" err="1" smtClean="0"/>
              <a:t>MySQL</a:t>
            </a:r>
            <a:r>
              <a:rPr lang="sk-SK" dirty="0" smtClean="0"/>
              <a:t>)</a:t>
            </a:r>
          </a:p>
          <a:p>
            <a:pPr lvl="1"/>
            <a:r>
              <a:rPr lang="sk-SK" dirty="0" smtClean="0"/>
              <a:t>v adresári v ktorom sa spustí (treba spúšťať vždy v tom istom)</a:t>
            </a:r>
          </a:p>
          <a:p>
            <a:pPr lvl="1"/>
            <a:r>
              <a:rPr lang="en-US" dirty="0" smtClean="0"/>
              <a:t>$ </a:t>
            </a:r>
            <a:r>
              <a:rPr lang="sk-SK" dirty="0" err="1" smtClean="0"/>
              <a:t>mkdir</a:t>
            </a:r>
            <a:r>
              <a:rPr lang="sk-SK" dirty="0" smtClean="0"/>
              <a:t> </a:t>
            </a:r>
            <a:r>
              <a:rPr lang="en-US" dirty="0" smtClean="0"/>
              <a:t>~/hive</a:t>
            </a:r>
          </a:p>
          <a:p>
            <a:pPr lvl="1"/>
            <a:r>
              <a:rPr lang="en-US" dirty="0" smtClean="0"/>
              <a:t>$ cd ~/hive</a:t>
            </a:r>
          </a:p>
          <a:p>
            <a:r>
              <a:rPr lang="en-US" dirty="0" smtClean="0"/>
              <a:t>Hive Warehouse</a:t>
            </a:r>
          </a:p>
          <a:p>
            <a:pPr lvl="1"/>
            <a:r>
              <a:rPr lang="sk-SK" dirty="0" smtClean="0"/>
              <a:t>u</a:t>
            </a:r>
            <a:r>
              <a:rPr lang="en-US" dirty="0" err="1" smtClean="0"/>
              <a:t>klad</a:t>
            </a:r>
            <a:r>
              <a:rPr lang="sk-SK" dirty="0" smtClean="0"/>
              <a:t>á tam dáta</a:t>
            </a:r>
          </a:p>
          <a:p>
            <a:pPr lvl="1"/>
            <a:r>
              <a:rPr lang="sk-SK" dirty="0" smtClean="0"/>
              <a:t>na HDFS</a:t>
            </a:r>
          </a:p>
          <a:p>
            <a:pPr lvl="1"/>
            <a:r>
              <a:rPr lang="en-US" dirty="0" smtClean="0"/>
              <a:t>$ </a:t>
            </a:r>
            <a:r>
              <a:rPr lang="en-US" dirty="0" err="1" smtClean="0"/>
              <a:t>hadoop</a:t>
            </a:r>
            <a:r>
              <a:rPr lang="en-US" dirty="0" smtClean="0"/>
              <a:t> </a:t>
            </a:r>
            <a:r>
              <a:rPr lang="en-US" dirty="0" err="1" smtClean="0"/>
              <a:t>dfs</a:t>
            </a:r>
            <a:r>
              <a:rPr lang="en-US" dirty="0" smtClean="0"/>
              <a:t> –</a:t>
            </a:r>
            <a:r>
              <a:rPr lang="en-US" dirty="0" err="1" smtClean="0"/>
              <a:t>mkdir</a:t>
            </a:r>
            <a:r>
              <a:rPr lang="en-US" dirty="0" smtClean="0"/>
              <a:t> /</a:t>
            </a:r>
            <a:r>
              <a:rPr lang="en-US" dirty="0" err="1" smtClean="0"/>
              <a:t>sukenik</a:t>
            </a:r>
            <a:r>
              <a:rPr lang="en-US" dirty="0" smtClean="0"/>
              <a:t>/hive/warehouse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5844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Vypustite</a:t>
            </a:r>
            <a:r>
              <a:rPr lang="en-US" dirty="0" smtClean="0"/>
              <a:t> v</a:t>
            </a:r>
            <a:r>
              <a:rPr lang="sk-SK" dirty="0" err="1" smtClean="0"/>
              <a:t>čely</a:t>
            </a:r>
            <a:r>
              <a:rPr lang="en-US" dirty="0" smtClean="0"/>
              <a:t>!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 hive –</a:t>
            </a:r>
            <a:r>
              <a:rPr lang="en-US" dirty="0" err="1" smtClean="0"/>
              <a:t>hiveconf</a:t>
            </a:r>
            <a:r>
              <a:rPr lang="en-US" dirty="0" smtClean="0"/>
              <a:t> 	</a:t>
            </a:r>
            <a:r>
              <a:rPr lang="en-US" sz="2000" dirty="0" smtClean="0"/>
              <a:t>"</a:t>
            </a:r>
            <a:r>
              <a:rPr lang="en-US" sz="2000" dirty="0" err="1" smtClean="0"/>
              <a:t>hive.metastore.warehouse.dir</a:t>
            </a:r>
            <a:r>
              <a:rPr lang="en-US" sz="2000" dirty="0"/>
              <a:t>=/</a:t>
            </a:r>
            <a:r>
              <a:rPr lang="en-US" sz="2000" dirty="0" err="1" smtClean="0"/>
              <a:t>sukenik</a:t>
            </a:r>
            <a:r>
              <a:rPr lang="en-US" sz="2000" dirty="0" smtClean="0"/>
              <a:t>/hive/warehouse“</a:t>
            </a:r>
          </a:p>
          <a:p>
            <a:endParaRPr lang="en-US" dirty="0" smtClean="0"/>
          </a:p>
          <a:p>
            <a:r>
              <a:rPr lang="en-US" dirty="0" smtClean="0"/>
              <a:t>hive&gt; show tables;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5121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</a:t>
            </a:r>
            <a:r>
              <a:rPr lang="sk-SK" dirty="0" smtClean="0"/>
              <a:t>čítanie vstupu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vytvoríme si tabuľku podľa vstupu</a:t>
            </a:r>
            <a:endParaRPr lang="en-US" dirty="0" smtClean="0"/>
          </a:p>
          <a:p>
            <a:r>
              <a:rPr lang="en-US" dirty="0" smtClean="0"/>
              <a:t>E</a:t>
            </a:r>
            <a:r>
              <a:rPr lang="sk-SK" dirty="0" smtClean="0"/>
              <a:t>XTERNAL</a:t>
            </a:r>
            <a:r>
              <a:rPr lang="en-US" dirty="0" smtClean="0"/>
              <a:t> </a:t>
            </a:r>
            <a:r>
              <a:rPr lang="sk-SK" dirty="0" smtClean="0"/>
              <a:t>– nenachádza vo </a:t>
            </a:r>
            <a:r>
              <a:rPr lang="sk-SK" dirty="0" err="1" smtClean="0"/>
              <a:t>warehouse</a:t>
            </a:r>
            <a:r>
              <a:rPr lang="sk-SK" dirty="0" smtClean="0"/>
              <a:t> adresári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CREATE EXTERNAL TABLE</a:t>
            </a:r>
            <a:r>
              <a:rPr lang="sk-SK" sz="2000" dirty="0" smtClean="0"/>
              <a:t> </a:t>
            </a:r>
            <a:r>
              <a:rPr lang="sk-SK" sz="2000" dirty="0" err="1" smtClean="0"/>
              <a:t>words</a:t>
            </a:r>
            <a:r>
              <a:rPr lang="sk-SK" sz="2000" dirty="0" smtClean="0"/>
              <a:t>(</a:t>
            </a:r>
            <a:endParaRPr lang="en-US" sz="2000" dirty="0" smtClean="0"/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 smtClean="0"/>
              <a:t>		</a:t>
            </a:r>
            <a:r>
              <a:rPr lang="sk-SK" sz="2000" dirty="0" err="1" smtClean="0"/>
              <a:t>document</a:t>
            </a:r>
            <a:r>
              <a:rPr lang="sk-SK" sz="2000" dirty="0" smtClean="0"/>
              <a:t> STRING,</a:t>
            </a:r>
            <a:r>
              <a:rPr lang="en-US" sz="2000" dirty="0" smtClean="0"/>
              <a:t> </a:t>
            </a:r>
            <a:r>
              <a:rPr lang="sk-SK" sz="2000" dirty="0" err="1" smtClean="0"/>
              <a:t>word</a:t>
            </a:r>
            <a:r>
              <a:rPr lang="sk-SK" sz="2000" dirty="0" smtClean="0"/>
              <a:t> STRING, </a:t>
            </a:r>
            <a:r>
              <a:rPr lang="sk-SK" sz="2000" dirty="0" err="1" smtClean="0"/>
              <a:t>count</a:t>
            </a:r>
            <a:r>
              <a:rPr lang="sk-SK" sz="2000" dirty="0" smtClean="0"/>
              <a:t> INT</a:t>
            </a:r>
            <a:endParaRPr lang="en-US" sz="2000" dirty="0" smtClean="0"/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 smtClean="0"/>
              <a:t>	</a:t>
            </a:r>
            <a:r>
              <a:rPr lang="sk-SK" sz="2000" dirty="0" smtClean="0"/>
              <a:t>)</a:t>
            </a:r>
            <a:r>
              <a:rPr lang="en-US" sz="2000" dirty="0" smtClean="0"/>
              <a:t>	</a:t>
            </a:r>
            <a:endParaRPr lang="sk-SK" sz="2000" dirty="0" smtClean="0"/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 smtClean="0"/>
              <a:t>	ROW FORMAT DELIMITED</a:t>
            </a:r>
            <a:r>
              <a:rPr lang="sk-SK" sz="2000" dirty="0" smtClean="0"/>
              <a:t> </a:t>
            </a:r>
            <a:r>
              <a:rPr lang="en-US" sz="2000" dirty="0" smtClean="0"/>
              <a:t>FIELDS</a:t>
            </a:r>
            <a:r>
              <a:rPr lang="sk-SK" sz="2000" dirty="0" smtClean="0"/>
              <a:t> </a:t>
            </a:r>
            <a:r>
              <a:rPr lang="en-US" sz="2000" dirty="0" smtClean="0"/>
              <a:t>TERMINATED</a:t>
            </a:r>
            <a:r>
              <a:rPr lang="sk-SK" sz="2000" dirty="0" smtClean="0"/>
              <a:t> </a:t>
            </a:r>
            <a:r>
              <a:rPr lang="en-US" sz="2000" dirty="0" smtClean="0"/>
              <a:t>BY</a:t>
            </a:r>
            <a:r>
              <a:rPr lang="sk-SK" sz="2000" dirty="0" smtClean="0"/>
              <a:t> </a:t>
            </a:r>
            <a:r>
              <a:rPr lang="en-US" sz="2000" dirty="0" smtClean="0"/>
              <a:t>‘\t’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 smtClean="0"/>
              <a:t>	STORED AS TEXTFILE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 smtClean="0"/>
              <a:t>	LOCATION ‘/</a:t>
            </a:r>
            <a:r>
              <a:rPr lang="en-US" sz="2000" dirty="0" err="1" smtClean="0"/>
              <a:t>sukenik</a:t>
            </a:r>
            <a:r>
              <a:rPr lang="en-US" sz="2000" dirty="0" smtClean="0"/>
              <a:t>/output’;</a:t>
            </a:r>
            <a:endParaRPr lang="sk-SK" dirty="0" smtClean="0"/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smtClean="0"/>
              <a:t>	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5665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Môžeme sa hrať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tak sa hrajte</a:t>
            </a:r>
            <a:r>
              <a:rPr lang="en-US" dirty="0" smtClean="0"/>
              <a:t>!</a:t>
            </a:r>
            <a:endParaRPr lang="sk-SK" dirty="0" smtClean="0"/>
          </a:p>
          <a:p>
            <a:endParaRPr lang="sk-SK" sz="2000" dirty="0"/>
          </a:p>
          <a:p>
            <a:pPr marL="0" indent="0">
              <a:buNone/>
              <a:tabLst>
                <a:tab pos="360363" algn="l"/>
              </a:tabLst>
            </a:pPr>
            <a:r>
              <a:rPr lang="sk-SK" sz="2000" dirty="0" smtClean="0"/>
              <a:t>	SELECT </a:t>
            </a:r>
            <a:r>
              <a:rPr lang="en-US" sz="2000" dirty="0" smtClean="0"/>
              <a:t>* FROM words LIMIT 20;</a:t>
            </a:r>
            <a:endParaRPr lang="en-US" sz="2000" dirty="0"/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 smtClean="0"/>
              <a:t>	SELECT COUNT(*) FROM words;</a:t>
            </a:r>
            <a:endParaRPr lang="sk-SK" sz="2000" dirty="0" smtClean="0"/>
          </a:p>
          <a:p>
            <a:pPr marL="0" indent="0">
              <a:buNone/>
              <a:tabLst>
                <a:tab pos="360363" algn="l"/>
              </a:tabLst>
            </a:pPr>
            <a:endParaRPr lang="sk-SK" sz="2000" dirty="0"/>
          </a:p>
          <a:p>
            <a:pPr>
              <a:tabLst>
                <a:tab pos="360363" algn="l"/>
              </a:tabLst>
            </a:pPr>
            <a:r>
              <a:rPr lang="sk-SK" dirty="0" smtClean="0"/>
              <a:t>výsledkom každého </a:t>
            </a:r>
            <a:r>
              <a:rPr lang="sk-SK" dirty="0" err="1" smtClean="0"/>
              <a:t>select-u</a:t>
            </a:r>
            <a:r>
              <a:rPr lang="sk-SK" dirty="0" smtClean="0"/>
              <a:t> je nová tabuľka</a:t>
            </a:r>
          </a:p>
          <a:p>
            <a:pPr>
              <a:tabLst>
                <a:tab pos="360363" algn="l"/>
              </a:tabLst>
            </a:pPr>
            <a:r>
              <a:rPr lang="sk-SK" dirty="0" smtClean="0"/>
              <a:t>vyššie sa použije dočasná</a:t>
            </a:r>
          </a:p>
          <a:p>
            <a:pPr marL="0" indent="0">
              <a:buNone/>
              <a:tabLst>
                <a:tab pos="360363" algn="l"/>
              </a:tabLst>
            </a:pPr>
            <a:endParaRPr lang="sk-SK" sz="2000" dirty="0" smtClean="0"/>
          </a:p>
          <a:p>
            <a:pPr marL="0" indent="0">
              <a:buNone/>
              <a:tabLst>
                <a:tab pos="360363" algn="l"/>
              </a:tabLst>
            </a:pPr>
            <a:r>
              <a:rPr lang="sk-SK" sz="2000" dirty="0"/>
              <a:t>	</a:t>
            </a:r>
            <a:r>
              <a:rPr lang="sk-SK" sz="2000" dirty="0" smtClean="0"/>
              <a:t>INSERT OVERWRITE TABLE </a:t>
            </a:r>
            <a:r>
              <a:rPr lang="sk-SK" sz="2000" dirty="0" err="1" smtClean="0"/>
              <a:t>some_existing_table</a:t>
            </a:r>
            <a:endParaRPr lang="sk-SK" sz="2000" dirty="0" smtClean="0"/>
          </a:p>
          <a:p>
            <a:pPr marL="0" indent="0">
              <a:buNone/>
              <a:tabLst>
                <a:tab pos="360363" algn="l"/>
              </a:tabLst>
            </a:pPr>
            <a:r>
              <a:rPr lang="sk-SK" sz="2000" dirty="0"/>
              <a:t>	</a:t>
            </a:r>
            <a:r>
              <a:rPr lang="sk-SK" sz="2000" dirty="0" smtClean="0"/>
              <a:t>SELECT ... </a:t>
            </a:r>
            <a:r>
              <a:rPr lang="en-US" sz="2000" dirty="0"/>
              <a:t>;</a:t>
            </a:r>
            <a:endParaRPr lang="sk-SK" sz="2000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5632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Odbočka k TF-IDF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slová tematicky relevantné k dokumentom</a:t>
            </a:r>
          </a:p>
          <a:p>
            <a:r>
              <a:rPr lang="sk-SK" dirty="0" smtClean="0"/>
              <a:t>potrebujeme</a:t>
            </a:r>
          </a:p>
          <a:p>
            <a:pPr lvl="1"/>
            <a:r>
              <a:rPr lang="sk-SK" dirty="0" smtClean="0"/>
              <a:t>počet výskytu každého slova v každom dokumente – </a:t>
            </a:r>
            <a:r>
              <a:rPr lang="en-US" dirty="0" smtClean="0"/>
              <a:t>OK</a:t>
            </a:r>
            <a:endParaRPr lang="sk-SK" dirty="0" smtClean="0"/>
          </a:p>
          <a:p>
            <a:pPr lvl="1"/>
            <a:r>
              <a:rPr lang="sk-SK" dirty="0" smtClean="0"/>
              <a:t>celkový počet slov v každom dokumente</a:t>
            </a:r>
            <a:r>
              <a:rPr lang="en-US" dirty="0" smtClean="0"/>
              <a:t> – TODO</a:t>
            </a:r>
            <a:endParaRPr lang="sk-SK" dirty="0" smtClean="0"/>
          </a:p>
          <a:p>
            <a:pPr lvl="1"/>
            <a:r>
              <a:rPr lang="sk-SK" dirty="0" smtClean="0"/>
              <a:t>pre každé slovo počet dokumentov, v ktorých sa nachádza</a:t>
            </a:r>
            <a:r>
              <a:rPr lang="en-US" dirty="0" smtClean="0"/>
              <a:t> – TODO</a:t>
            </a:r>
          </a:p>
          <a:p>
            <a:pPr lvl="1"/>
            <a:r>
              <a:rPr lang="sk-SK" dirty="0"/>
              <a:t>z</a:t>
            </a:r>
            <a:r>
              <a:rPr lang="sk-SK" dirty="0" smtClean="0"/>
              <a:t>rátať samotné TF-IDF – TODO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2328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Počet slov v dokumente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360363" algn="l"/>
              </a:tabLst>
            </a:pPr>
            <a:r>
              <a:rPr lang="en-US" sz="2000" dirty="0" smtClean="0"/>
              <a:t>	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CREATE TABLE </a:t>
            </a:r>
            <a:r>
              <a:rPr lang="en-US" sz="2000" dirty="0" err="1" smtClean="0"/>
              <a:t>wordcounts</a:t>
            </a:r>
            <a:r>
              <a:rPr lang="en-US" sz="2000" dirty="0" smtClean="0"/>
              <a:t>(document STRING, count INT)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STORED AS SEQUENCEFILE;</a:t>
            </a:r>
          </a:p>
          <a:p>
            <a:pPr marL="0" indent="0">
              <a:buNone/>
              <a:tabLst>
                <a:tab pos="360363" algn="l"/>
              </a:tabLst>
            </a:pPr>
            <a:endParaRPr lang="en-US" sz="2000" dirty="0"/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 smtClean="0"/>
              <a:t>	INSERT OVERWRITE TABLE </a:t>
            </a:r>
            <a:r>
              <a:rPr lang="en-US" sz="2000" dirty="0" err="1" smtClean="0"/>
              <a:t>wordcounts</a:t>
            </a:r>
            <a:endParaRPr lang="en-US" sz="2000" dirty="0" smtClean="0"/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SELECT </a:t>
            </a:r>
            <a:r>
              <a:rPr lang="en-US" sz="2000" dirty="0" err="1" smtClean="0"/>
              <a:t>w.document</a:t>
            </a:r>
            <a:r>
              <a:rPr lang="en-US" sz="2000" dirty="0" smtClean="0"/>
              <a:t>, SUM(</a:t>
            </a:r>
            <a:r>
              <a:rPr lang="en-US" sz="2000" dirty="0" err="1" smtClean="0"/>
              <a:t>w.count</a:t>
            </a:r>
            <a:r>
              <a:rPr lang="en-US" sz="2000" dirty="0" smtClean="0"/>
              <a:t>)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FROM words w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GROUP BY </a:t>
            </a:r>
            <a:r>
              <a:rPr lang="en-US" sz="2000" dirty="0" err="1" smtClean="0"/>
              <a:t>w.document</a:t>
            </a:r>
            <a:r>
              <a:rPr lang="en-US" sz="2000" dirty="0" smtClean="0"/>
              <a:t>;</a:t>
            </a:r>
          </a:p>
          <a:p>
            <a:pPr marL="0" indent="0">
              <a:buNone/>
              <a:tabLst>
                <a:tab pos="360363" algn="l"/>
              </a:tabLst>
            </a:pPr>
            <a:endParaRPr lang="en-US" sz="2000" dirty="0"/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 smtClean="0"/>
              <a:t>	SELECT * FROM </a:t>
            </a:r>
            <a:r>
              <a:rPr lang="en-US" sz="2000" dirty="0" err="1" smtClean="0"/>
              <a:t>wordcounts</a:t>
            </a:r>
            <a:r>
              <a:rPr lang="en-US" sz="2000" dirty="0" smtClean="0"/>
              <a:t> LIMIT 10;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SELECT COUNT(*) FROM </a:t>
            </a:r>
            <a:r>
              <a:rPr lang="en-US" sz="2000" dirty="0" err="1" smtClean="0"/>
              <a:t>wordcounts</a:t>
            </a:r>
            <a:r>
              <a:rPr lang="en-US" sz="2000" dirty="0" smtClean="0"/>
              <a:t>;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42975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Počet dokumentov s daným slovom?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Ukážte sa</a:t>
            </a:r>
            <a:r>
              <a:rPr lang="sk-SK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64499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budeme robiť?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základné operácie s HDFS</a:t>
            </a:r>
          </a:p>
          <a:p>
            <a:r>
              <a:rPr lang="sk-SK" dirty="0" smtClean="0"/>
              <a:t>spustenie MapReduce úlohy</a:t>
            </a:r>
          </a:p>
          <a:p>
            <a:r>
              <a:rPr lang="sk-SK" dirty="0" smtClean="0"/>
              <a:t>monitorovanie úloh – webové rozhranie</a:t>
            </a:r>
          </a:p>
          <a:p>
            <a:r>
              <a:rPr lang="sk-SK" dirty="0" err="1" smtClean="0"/>
              <a:t>Hive</a:t>
            </a:r>
            <a:endParaRPr lang="sk-SK" dirty="0" smtClean="0"/>
          </a:p>
          <a:p>
            <a:pPr lvl="1"/>
            <a:r>
              <a:rPr lang="sk-SK" dirty="0" smtClean="0"/>
              <a:t>čo to je?</a:t>
            </a:r>
          </a:p>
          <a:p>
            <a:pPr lvl="1"/>
            <a:r>
              <a:rPr lang="sk-SK" dirty="0" err="1" smtClean="0"/>
              <a:t>HiveQL</a:t>
            </a:r>
            <a:endParaRPr lang="sk-SK" dirty="0" smtClean="0"/>
          </a:p>
          <a:p>
            <a:pPr lvl="1"/>
            <a:r>
              <a:rPr lang="sk-SK" dirty="0" smtClean="0"/>
              <a:t>to isté TF-IDF ako minule</a:t>
            </a:r>
          </a:p>
          <a:p>
            <a:pPr lvl="1"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29639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Počet dok. so slovom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</a:t>
            </a:r>
            <a:endParaRPr lang="sk-SK" sz="2000" dirty="0" smtClean="0"/>
          </a:p>
          <a:p>
            <a:pPr marL="0" indent="0">
              <a:buNone/>
              <a:tabLst>
                <a:tab pos="360363" algn="l"/>
              </a:tabLst>
            </a:pPr>
            <a:r>
              <a:rPr lang="sk-SK" sz="2000" dirty="0"/>
              <a:t>	</a:t>
            </a:r>
            <a:r>
              <a:rPr lang="en-US" sz="2000" dirty="0" smtClean="0"/>
              <a:t>CREATE </a:t>
            </a:r>
            <a:r>
              <a:rPr lang="en-US" sz="2000" dirty="0"/>
              <a:t>TABLE </a:t>
            </a:r>
            <a:r>
              <a:rPr lang="sk-SK" sz="2000" dirty="0" err="1" smtClean="0"/>
              <a:t>documentcounts</a:t>
            </a:r>
            <a:r>
              <a:rPr lang="en-US" sz="2000" dirty="0" smtClean="0"/>
              <a:t>(</a:t>
            </a:r>
            <a:r>
              <a:rPr lang="sk-SK" sz="2000" dirty="0" err="1" smtClean="0"/>
              <a:t>word</a:t>
            </a:r>
            <a:r>
              <a:rPr lang="en-US" sz="2000" dirty="0" smtClean="0"/>
              <a:t> </a:t>
            </a:r>
            <a:r>
              <a:rPr lang="en-US" sz="2000" dirty="0"/>
              <a:t>STRING, count INT)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STORED AS SEQUENCEFILE;</a:t>
            </a:r>
          </a:p>
          <a:p>
            <a:pPr marL="0" indent="0">
              <a:buNone/>
              <a:tabLst>
                <a:tab pos="360363" algn="l"/>
              </a:tabLst>
            </a:pPr>
            <a:endParaRPr lang="en-US" sz="2000" dirty="0"/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INSERT OVERWRITE TABLE </a:t>
            </a:r>
            <a:r>
              <a:rPr lang="sk-SK" sz="2000" dirty="0" err="1" smtClean="0"/>
              <a:t>document</a:t>
            </a:r>
            <a:r>
              <a:rPr lang="en-US" sz="2000" dirty="0" smtClean="0"/>
              <a:t>counts</a:t>
            </a:r>
            <a:endParaRPr lang="en-US" sz="2000" dirty="0"/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SELECT </a:t>
            </a:r>
            <a:r>
              <a:rPr lang="en-US" sz="2000" dirty="0" smtClean="0"/>
              <a:t>w.</a:t>
            </a:r>
            <a:r>
              <a:rPr lang="sk-SK" sz="2000" dirty="0" err="1" smtClean="0"/>
              <a:t>word</a:t>
            </a:r>
            <a:r>
              <a:rPr lang="en-US" sz="2000" dirty="0" smtClean="0"/>
              <a:t>, </a:t>
            </a:r>
            <a:r>
              <a:rPr lang="sk-SK" sz="2000" dirty="0" smtClean="0"/>
              <a:t>COUNT</a:t>
            </a:r>
            <a:r>
              <a:rPr lang="en-US" sz="2000" dirty="0" smtClean="0"/>
              <a:t>(</a:t>
            </a:r>
            <a:r>
              <a:rPr lang="sk-SK" sz="2000" dirty="0"/>
              <a:t>*</a:t>
            </a:r>
            <a:r>
              <a:rPr lang="en-US" sz="2000" dirty="0" smtClean="0"/>
              <a:t>)</a:t>
            </a:r>
            <a:endParaRPr lang="en-US" sz="2000" dirty="0"/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FROM words w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GROUP BY </a:t>
            </a:r>
            <a:r>
              <a:rPr lang="en-US" sz="2000" dirty="0" smtClean="0"/>
              <a:t>w.</a:t>
            </a:r>
            <a:r>
              <a:rPr lang="sk-SK" sz="2000" dirty="0" err="1" smtClean="0"/>
              <a:t>word</a:t>
            </a:r>
            <a:r>
              <a:rPr lang="en-US" sz="2000" dirty="0" smtClean="0"/>
              <a:t>;</a:t>
            </a:r>
            <a:endParaRPr lang="en-US" sz="2000" dirty="0"/>
          </a:p>
          <a:p>
            <a:pPr marL="0" indent="0">
              <a:buNone/>
              <a:tabLst>
                <a:tab pos="360363" algn="l"/>
              </a:tabLst>
            </a:pPr>
            <a:endParaRPr lang="en-US" sz="2000" dirty="0"/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SELECT * FROM </a:t>
            </a:r>
            <a:r>
              <a:rPr lang="sk-SK" sz="2000" dirty="0" err="1" smtClean="0"/>
              <a:t>document</a:t>
            </a:r>
            <a:r>
              <a:rPr lang="en-US" sz="2000" dirty="0" smtClean="0"/>
              <a:t>counts </a:t>
            </a:r>
            <a:r>
              <a:rPr lang="en-US" sz="2000" dirty="0"/>
              <a:t>LIMIT 10;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SELECT COUNT(*) FROM </a:t>
            </a:r>
            <a:r>
              <a:rPr lang="sk-SK" sz="2000" dirty="0" err="1" smtClean="0"/>
              <a:t>document</a:t>
            </a:r>
            <a:r>
              <a:rPr lang="en-US" sz="2000" dirty="0" smtClean="0"/>
              <a:t>counts</a:t>
            </a:r>
            <a:r>
              <a:rPr lang="en-US" sz="2000" dirty="0"/>
              <a:t>;</a:t>
            </a:r>
            <a:endParaRPr lang="sk-SK" sz="2000" dirty="0"/>
          </a:p>
          <a:p>
            <a:pPr marL="0" indent="0">
              <a:buNone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62610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Kto si trúfa na TF-IDF?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Ukážte sa! (</a:t>
            </a:r>
            <a:r>
              <a:rPr lang="sk-SK" dirty="0" err="1" smtClean="0"/>
              <a:t>vol</a:t>
            </a:r>
            <a:r>
              <a:rPr lang="sk-SK" dirty="0" smtClean="0"/>
              <a:t>. 2)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0965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Tipy a triky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Hive</a:t>
            </a:r>
            <a:r>
              <a:rPr lang="sk-SK" dirty="0" smtClean="0"/>
              <a:t> pozná typ DOUBLE aj FLOAT</a:t>
            </a:r>
          </a:p>
          <a:p>
            <a:r>
              <a:rPr lang="sk-SK" dirty="0" smtClean="0"/>
              <a:t>logaritmus sa počíta pomocou LOG10</a:t>
            </a:r>
          </a:p>
          <a:p>
            <a:r>
              <a:rPr lang="sk-SK" dirty="0" err="1" smtClean="0"/>
              <a:t>Hive</a:t>
            </a:r>
            <a:r>
              <a:rPr lang="sk-SK" dirty="0" smtClean="0"/>
              <a:t> vie robiť </a:t>
            </a:r>
            <a:r>
              <a:rPr lang="sk-SK" dirty="0" err="1" smtClean="0"/>
              <a:t>JOIN-y</a:t>
            </a:r>
            <a:endParaRPr lang="sk-SK" dirty="0" smtClean="0"/>
          </a:p>
          <a:p>
            <a:endParaRPr lang="sk-SK" sz="2000" dirty="0" smtClean="0"/>
          </a:p>
          <a:p>
            <a:r>
              <a:rPr lang="sk-SK" sz="2000" dirty="0" err="1" smtClean="0"/>
              <a:t>tfidf</a:t>
            </a:r>
            <a:r>
              <a:rPr lang="sk-SK" sz="2000" dirty="0" smtClean="0"/>
              <a:t>(</a:t>
            </a:r>
            <a:r>
              <a:rPr lang="sk-SK" sz="2000" b="1" dirty="0" smtClean="0"/>
              <a:t>w</a:t>
            </a:r>
            <a:r>
              <a:rPr lang="sk-SK" sz="2000" dirty="0" smtClean="0"/>
              <a:t>, </a:t>
            </a:r>
            <a:r>
              <a:rPr lang="sk-SK" sz="2000" b="1" dirty="0" smtClean="0"/>
              <a:t>d</a:t>
            </a:r>
            <a:r>
              <a:rPr lang="sk-SK" sz="2000" dirty="0" smtClean="0"/>
              <a:t>) = </a:t>
            </a:r>
            <a:r>
              <a:rPr lang="sk-SK" sz="2000" dirty="0" err="1" smtClean="0"/>
              <a:t>tf</a:t>
            </a:r>
            <a:r>
              <a:rPr lang="sk-SK" sz="2000" dirty="0" smtClean="0"/>
              <a:t>(</a:t>
            </a:r>
            <a:r>
              <a:rPr lang="sk-SK" sz="2000" b="1" dirty="0" smtClean="0"/>
              <a:t>w</a:t>
            </a:r>
            <a:r>
              <a:rPr lang="sk-SK" sz="2000" dirty="0" smtClean="0"/>
              <a:t>, </a:t>
            </a:r>
            <a:r>
              <a:rPr lang="sk-SK" sz="2000" b="1" dirty="0" smtClean="0"/>
              <a:t>d</a:t>
            </a:r>
            <a:r>
              <a:rPr lang="sk-SK" sz="2000" dirty="0" smtClean="0"/>
              <a:t>) * </a:t>
            </a:r>
            <a:r>
              <a:rPr lang="sk-SK" sz="2000" dirty="0" err="1" smtClean="0"/>
              <a:t>idf</a:t>
            </a:r>
            <a:r>
              <a:rPr lang="sk-SK" sz="2000" dirty="0" smtClean="0"/>
              <a:t>(</a:t>
            </a:r>
            <a:r>
              <a:rPr lang="sk-SK" sz="2000" b="1" dirty="0" smtClean="0"/>
              <a:t>w</a:t>
            </a:r>
            <a:r>
              <a:rPr lang="sk-SK" sz="2000" dirty="0" smtClean="0"/>
              <a:t>)</a:t>
            </a:r>
          </a:p>
          <a:p>
            <a:r>
              <a:rPr lang="sk-SK" sz="2000" dirty="0" err="1" smtClean="0"/>
              <a:t>tf</a:t>
            </a:r>
            <a:r>
              <a:rPr lang="sk-SK" sz="2000" dirty="0" smtClean="0"/>
              <a:t>(</a:t>
            </a:r>
            <a:r>
              <a:rPr lang="sk-SK" sz="2000" b="1" dirty="0" smtClean="0"/>
              <a:t>w</a:t>
            </a:r>
            <a:r>
              <a:rPr lang="sk-SK" sz="2000" dirty="0" smtClean="0"/>
              <a:t>, </a:t>
            </a:r>
            <a:r>
              <a:rPr lang="sk-SK" sz="2000" b="1" dirty="0" smtClean="0"/>
              <a:t>d</a:t>
            </a:r>
            <a:r>
              <a:rPr lang="sk-SK" sz="2000" dirty="0" smtClean="0"/>
              <a:t>) = počet výskytov </a:t>
            </a:r>
            <a:r>
              <a:rPr lang="sk-SK" sz="2000" b="1" dirty="0" smtClean="0"/>
              <a:t>w</a:t>
            </a:r>
            <a:r>
              <a:rPr lang="sk-SK" sz="2000" dirty="0" smtClean="0"/>
              <a:t> v </a:t>
            </a:r>
            <a:r>
              <a:rPr lang="sk-SK" sz="2000" b="1" dirty="0" smtClean="0"/>
              <a:t>d</a:t>
            </a:r>
            <a:r>
              <a:rPr lang="sk-SK" sz="2000" dirty="0" smtClean="0"/>
              <a:t> / počet slov v </a:t>
            </a:r>
            <a:r>
              <a:rPr lang="sk-SK" sz="2000" b="1" dirty="0" smtClean="0"/>
              <a:t>d</a:t>
            </a:r>
          </a:p>
          <a:p>
            <a:r>
              <a:rPr lang="sk-SK" sz="2000" dirty="0" err="1" smtClean="0"/>
              <a:t>idf</a:t>
            </a:r>
            <a:r>
              <a:rPr lang="sk-SK" sz="2000" dirty="0" smtClean="0"/>
              <a:t>(</a:t>
            </a:r>
            <a:r>
              <a:rPr lang="sk-SK" sz="2000" b="1" dirty="0" smtClean="0"/>
              <a:t>w</a:t>
            </a:r>
            <a:r>
              <a:rPr lang="sk-SK" sz="2000" dirty="0" smtClean="0"/>
              <a:t>) = log10(počet dokumentov / počet dokumentov s </a:t>
            </a:r>
            <a:r>
              <a:rPr lang="sk-SK" sz="2000" b="1" dirty="0" smtClean="0"/>
              <a:t>w</a:t>
            </a:r>
            <a:r>
              <a:rPr lang="sk-SK" sz="2000" dirty="0"/>
              <a:t>)</a:t>
            </a:r>
            <a:endParaRPr lang="sk-SK" sz="2000" b="1" dirty="0"/>
          </a:p>
        </p:txBody>
      </p:sp>
    </p:spTree>
    <p:extLst>
      <p:ext uri="{BB962C8B-B14F-4D97-AF65-F5344CB8AC3E}">
        <p14:creationId xmlns:p14="http://schemas.microsoft.com/office/powerpoint/2010/main" val="303549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TF-IDF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</a:t>
            </a:r>
            <a:endParaRPr lang="sk-SK" sz="2000" dirty="0"/>
          </a:p>
          <a:p>
            <a:pPr marL="0" indent="0">
              <a:buNone/>
              <a:tabLst>
                <a:tab pos="360363" algn="l"/>
              </a:tabLst>
            </a:pPr>
            <a:r>
              <a:rPr lang="sk-SK" sz="2000" dirty="0"/>
              <a:t>	</a:t>
            </a:r>
            <a:r>
              <a:rPr lang="en-US" sz="2000" dirty="0"/>
              <a:t>CREATE TABLE </a:t>
            </a:r>
            <a:r>
              <a:rPr lang="sk-SK" sz="2000" dirty="0" err="1" smtClean="0"/>
              <a:t>tfidf</a:t>
            </a:r>
            <a:r>
              <a:rPr lang="en-US" sz="2000" dirty="0" smtClean="0"/>
              <a:t>(</a:t>
            </a:r>
            <a:r>
              <a:rPr lang="sk-SK" sz="2000" dirty="0" err="1" smtClean="0"/>
              <a:t>document</a:t>
            </a:r>
            <a:r>
              <a:rPr lang="en-US" sz="2000" dirty="0" smtClean="0"/>
              <a:t> </a:t>
            </a:r>
            <a:r>
              <a:rPr lang="en-US" sz="2000" dirty="0"/>
              <a:t>STRING, </a:t>
            </a:r>
            <a:r>
              <a:rPr lang="sk-SK" sz="2000" dirty="0" err="1" smtClean="0"/>
              <a:t>word</a:t>
            </a:r>
            <a:r>
              <a:rPr lang="en-US" sz="2000" dirty="0" smtClean="0"/>
              <a:t> </a:t>
            </a:r>
            <a:r>
              <a:rPr lang="sk-SK" sz="2000" dirty="0" smtClean="0"/>
              <a:t>STRING, </a:t>
            </a:r>
            <a:r>
              <a:rPr lang="sk-SK" sz="2000" dirty="0" err="1" smtClean="0"/>
              <a:t>tfidf</a:t>
            </a:r>
            <a:r>
              <a:rPr lang="sk-SK" sz="2000" dirty="0" smtClean="0"/>
              <a:t> DOUBLE</a:t>
            </a:r>
            <a:r>
              <a:rPr lang="en-US" sz="2000" dirty="0" smtClean="0"/>
              <a:t>)</a:t>
            </a:r>
            <a:endParaRPr lang="en-US" sz="2000" dirty="0"/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STORED AS SEQUENCEFILE;</a:t>
            </a:r>
          </a:p>
          <a:p>
            <a:pPr marL="0" indent="0">
              <a:buNone/>
              <a:tabLst>
                <a:tab pos="360363" algn="l"/>
              </a:tabLst>
            </a:pPr>
            <a:endParaRPr lang="en-US" sz="2000" dirty="0"/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INSERT OVERWRITE TABLE </a:t>
            </a:r>
            <a:r>
              <a:rPr lang="sk-SK" sz="2000" dirty="0" err="1" smtClean="0"/>
              <a:t>tfidf</a:t>
            </a:r>
            <a:endParaRPr lang="en-US" sz="2000" dirty="0"/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SELECT </a:t>
            </a:r>
            <a:r>
              <a:rPr lang="en-US" sz="2000" dirty="0" smtClean="0"/>
              <a:t>w.</a:t>
            </a:r>
            <a:r>
              <a:rPr lang="sk-SK" sz="2000" dirty="0" err="1" smtClean="0"/>
              <a:t>document</a:t>
            </a:r>
            <a:r>
              <a:rPr lang="sk-SK" sz="2000" dirty="0" smtClean="0"/>
              <a:t>, </a:t>
            </a:r>
            <a:r>
              <a:rPr lang="sk-SK" sz="2000" dirty="0" err="1" smtClean="0"/>
              <a:t>w.word</a:t>
            </a:r>
            <a:r>
              <a:rPr lang="en-US" sz="2000" dirty="0" smtClean="0"/>
              <a:t>, </a:t>
            </a:r>
            <a:endParaRPr lang="sk-SK" sz="2000" dirty="0" smtClean="0"/>
          </a:p>
          <a:p>
            <a:pPr marL="0" indent="0">
              <a:buNone/>
              <a:tabLst>
                <a:tab pos="360363" algn="l"/>
                <a:tab pos="1255713" algn="l"/>
              </a:tabLst>
            </a:pPr>
            <a:r>
              <a:rPr lang="sk-SK" sz="2000" dirty="0"/>
              <a:t>	</a:t>
            </a:r>
            <a:r>
              <a:rPr lang="sk-SK" sz="2000" dirty="0" smtClean="0"/>
              <a:t>	( </a:t>
            </a:r>
            <a:r>
              <a:rPr lang="sk-SK" sz="2000" dirty="0" err="1" smtClean="0"/>
              <a:t>w.count</a:t>
            </a:r>
            <a:r>
              <a:rPr lang="sk-SK" sz="2000" dirty="0" smtClean="0"/>
              <a:t> / </a:t>
            </a:r>
            <a:r>
              <a:rPr lang="sk-SK" sz="2000" dirty="0" err="1" smtClean="0"/>
              <a:t>wc.count</a:t>
            </a:r>
            <a:r>
              <a:rPr lang="sk-SK" sz="2000" dirty="0" smtClean="0"/>
              <a:t> ) * LOG10( 80 / </a:t>
            </a:r>
            <a:r>
              <a:rPr lang="sk-SK" sz="2000" dirty="0" err="1" smtClean="0"/>
              <a:t>dc.count</a:t>
            </a:r>
            <a:r>
              <a:rPr lang="sk-SK" sz="2000" dirty="0" smtClean="0"/>
              <a:t> )</a:t>
            </a:r>
            <a:endParaRPr lang="en-US" sz="2000" dirty="0"/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FROM words </a:t>
            </a:r>
            <a:r>
              <a:rPr lang="en-US" sz="2000" dirty="0" smtClean="0"/>
              <a:t>w</a:t>
            </a:r>
            <a:endParaRPr lang="sk-SK" sz="2000" dirty="0" smtClean="0"/>
          </a:p>
          <a:p>
            <a:pPr marL="0" indent="0">
              <a:buNone/>
              <a:tabLst>
                <a:tab pos="360363" algn="l"/>
              </a:tabLst>
            </a:pPr>
            <a:r>
              <a:rPr lang="sk-SK" sz="2000" dirty="0"/>
              <a:t>	</a:t>
            </a:r>
            <a:r>
              <a:rPr lang="sk-SK" sz="2000" dirty="0" smtClean="0"/>
              <a:t>JOIN </a:t>
            </a:r>
            <a:r>
              <a:rPr lang="sk-SK" sz="2000" dirty="0" err="1" smtClean="0"/>
              <a:t>wordcounts</a:t>
            </a:r>
            <a:r>
              <a:rPr lang="sk-SK" sz="2000" dirty="0" smtClean="0"/>
              <a:t> </a:t>
            </a:r>
            <a:r>
              <a:rPr lang="sk-SK" sz="2000" dirty="0" err="1" smtClean="0"/>
              <a:t>wc</a:t>
            </a:r>
            <a:r>
              <a:rPr lang="sk-SK" sz="2000" dirty="0" smtClean="0"/>
              <a:t> ON </a:t>
            </a:r>
            <a:r>
              <a:rPr lang="sk-SK" sz="2000" dirty="0" err="1" smtClean="0"/>
              <a:t>w.document</a:t>
            </a:r>
            <a:r>
              <a:rPr lang="sk-SK" sz="2000" dirty="0" smtClean="0"/>
              <a:t> = </a:t>
            </a:r>
            <a:r>
              <a:rPr lang="sk-SK" sz="2000" dirty="0" err="1" smtClean="0"/>
              <a:t>wc.document</a:t>
            </a:r>
            <a:endParaRPr lang="sk-SK" sz="2000" dirty="0" smtClean="0"/>
          </a:p>
          <a:p>
            <a:pPr marL="0" indent="0">
              <a:buNone/>
              <a:tabLst>
                <a:tab pos="360363" algn="l"/>
              </a:tabLst>
            </a:pPr>
            <a:r>
              <a:rPr lang="sk-SK" sz="2000" dirty="0"/>
              <a:t>	</a:t>
            </a:r>
            <a:r>
              <a:rPr lang="sk-SK" sz="2000" dirty="0" smtClean="0"/>
              <a:t>JOIN </a:t>
            </a:r>
            <a:r>
              <a:rPr lang="sk-SK" sz="2000" dirty="0" err="1" smtClean="0"/>
              <a:t>documentcounts</a:t>
            </a:r>
            <a:r>
              <a:rPr lang="sk-SK" sz="2000" dirty="0" smtClean="0"/>
              <a:t> </a:t>
            </a:r>
            <a:r>
              <a:rPr lang="sk-SK" sz="2000" dirty="0" err="1" smtClean="0"/>
              <a:t>dc</a:t>
            </a:r>
            <a:r>
              <a:rPr lang="sk-SK" sz="2000" dirty="0" smtClean="0"/>
              <a:t> ON </a:t>
            </a:r>
            <a:r>
              <a:rPr lang="sk-SK" sz="2000" dirty="0" err="1" smtClean="0"/>
              <a:t>w.word</a:t>
            </a:r>
            <a:r>
              <a:rPr lang="sk-SK" sz="2000" dirty="0" smtClean="0"/>
              <a:t> = </a:t>
            </a:r>
            <a:r>
              <a:rPr lang="sk-SK" sz="2000" dirty="0" err="1" smtClean="0"/>
              <a:t>dc.word</a:t>
            </a:r>
            <a:r>
              <a:rPr lang="en-US" sz="2000" dirty="0" smtClean="0"/>
              <a:t>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473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Je to správne?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360363" algn="l"/>
              </a:tabLst>
            </a:pPr>
            <a:endParaRPr lang="sk-SK" sz="2000" dirty="0" smtClean="0"/>
          </a:p>
          <a:p>
            <a:pPr marL="0" indent="0">
              <a:buNone/>
              <a:tabLst>
                <a:tab pos="360363" algn="l"/>
              </a:tabLst>
            </a:pPr>
            <a:r>
              <a:rPr lang="sk-SK" sz="2000" dirty="0"/>
              <a:t>	</a:t>
            </a:r>
            <a:r>
              <a:rPr lang="sk-SK" sz="2000" dirty="0" smtClean="0"/>
              <a:t>SELECT </a:t>
            </a:r>
            <a:r>
              <a:rPr lang="en-US" sz="2000" dirty="0" smtClean="0"/>
              <a:t>t.</a:t>
            </a:r>
            <a:r>
              <a:rPr lang="sk-SK" sz="2000" dirty="0" smtClean="0"/>
              <a:t>* FROM </a:t>
            </a:r>
            <a:r>
              <a:rPr lang="sk-SK" sz="2000" dirty="0" err="1" smtClean="0"/>
              <a:t>tfidf</a:t>
            </a:r>
            <a:r>
              <a:rPr lang="en-US" sz="2000" dirty="0" smtClean="0"/>
              <a:t> t</a:t>
            </a:r>
            <a:r>
              <a:rPr lang="sk-SK" sz="2000" dirty="0" smtClean="0"/>
              <a:t> ORDER BY </a:t>
            </a:r>
            <a:r>
              <a:rPr lang="en-US" sz="2000" dirty="0" smtClean="0"/>
              <a:t>t.</a:t>
            </a:r>
            <a:r>
              <a:rPr lang="sk-SK" sz="2000" dirty="0" err="1" smtClean="0"/>
              <a:t>tfidf</a:t>
            </a:r>
            <a:r>
              <a:rPr lang="sk-SK" sz="2000" dirty="0" smtClean="0"/>
              <a:t> DESC LIMIT 20</a:t>
            </a:r>
            <a:r>
              <a:rPr lang="en-US" sz="2000" dirty="0" smtClean="0"/>
              <a:t>;</a:t>
            </a:r>
          </a:p>
          <a:p>
            <a:pPr marL="0" indent="0">
              <a:buNone/>
              <a:tabLst>
                <a:tab pos="360363" algn="l"/>
              </a:tabLst>
            </a:pPr>
            <a:endParaRPr lang="en-US" sz="2000" dirty="0"/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 smtClean="0"/>
              <a:t>	SELECT t.* FROM </a:t>
            </a:r>
            <a:r>
              <a:rPr lang="en-US" sz="2000" dirty="0" err="1" smtClean="0"/>
              <a:t>tfidf</a:t>
            </a:r>
            <a:r>
              <a:rPr lang="en-US" sz="2000" dirty="0" smtClean="0"/>
              <a:t> t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WHERE </a:t>
            </a:r>
            <a:r>
              <a:rPr lang="en-US" sz="2000" dirty="0" err="1" smtClean="0"/>
              <a:t>t.document</a:t>
            </a:r>
            <a:r>
              <a:rPr lang="en-US" sz="2000" dirty="0" smtClean="0"/>
              <a:t> = ‘pg25717.txt’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ORDER BY </a:t>
            </a:r>
            <a:r>
              <a:rPr lang="en-US" sz="2000" dirty="0" err="1" smtClean="0"/>
              <a:t>t.tfidf</a:t>
            </a:r>
            <a:r>
              <a:rPr lang="en-US" sz="2000" dirty="0" smtClean="0"/>
              <a:t> DESC LIMIT 20;</a:t>
            </a:r>
          </a:p>
          <a:p>
            <a:pPr marL="0" indent="0">
              <a:buNone/>
              <a:tabLst>
                <a:tab pos="360363" algn="l"/>
              </a:tabLst>
            </a:pPr>
            <a:endParaRPr lang="en-US" sz="2000" dirty="0"/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 smtClean="0"/>
              <a:t>	SELECT t.* FROM </a:t>
            </a:r>
            <a:r>
              <a:rPr lang="en-US" sz="2000" dirty="0" err="1" smtClean="0"/>
              <a:t>tfidf</a:t>
            </a:r>
            <a:r>
              <a:rPr lang="en-US" sz="2000" dirty="0" smtClean="0"/>
              <a:t> t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WHERE </a:t>
            </a:r>
            <a:r>
              <a:rPr lang="en-US" sz="2000" dirty="0" err="1" smtClean="0"/>
              <a:t>t.word</a:t>
            </a:r>
            <a:r>
              <a:rPr lang="en-US" sz="2000" dirty="0" smtClean="0"/>
              <a:t> = ‘have’;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90887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Ďalšie veci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tabuľky (najmä veľké tabuľky) sa dajú rozdeľovať na tzv. </a:t>
            </a:r>
            <a:r>
              <a:rPr lang="en-US" dirty="0" smtClean="0"/>
              <a:t>p</a:t>
            </a:r>
            <a:r>
              <a:rPr lang="sk-SK" dirty="0" err="1" smtClean="0"/>
              <a:t>artitions</a:t>
            </a:r>
            <a:r>
              <a:rPr lang="en-US" dirty="0" smtClean="0"/>
              <a:t> – </a:t>
            </a:r>
            <a:r>
              <a:rPr lang="en-US" dirty="0" err="1" smtClean="0"/>
              <a:t>fyzicky</a:t>
            </a:r>
            <a:r>
              <a:rPr lang="en-US" dirty="0" smtClean="0"/>
              <a:t> </a:t>
            </a:r>
            <a:r>
              <a:rPr lang="en-US" dirty="0" err="1" smtClean="0"/>
              <a:t>odli</a:t>
            </a:r>
            <a:r>
              <a:rPr lang="sk-SK" dirty="0" err="1" smtClean="0"/>
              <a:t>šné</a:t>
            </a:r>
            <a:r>
              <a:rPr lang="sk-SK" dirty="0" smtClean="0"/>
              <a:t> súbory</a:t>
            </a:r>
            <a:endParaRPr lang="en-US" dirty="0" smtClean="0"/>
          </a:p>
          <a:p>
            <a:r>
              <a:rPr lang="sk-SK" dirty="0" smtClean="0"/>
              <a:t>urýchľuje vykonávanie </a:t>
            </a:r>
            <a:r>
              <a:rPr lang="sk-SK" dirty="0" err="1" smtClean="0"/>
              <a:t>queries</a:t>
            </a:r>
            <a:endParaRPr lang="sk-SK" dirty="0" smtClean="0"/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  <a:tabLst>
                <a:tab pos="360363" algn="l"/>
              </a:tabLst>
            </a:pPr>
            <a:r>
              <a:rPr lang="sk-SK" sz="2000" dirty="0" smtClean="0"/>
              <a:t>	CREATE TABLE words2(word STRING, </a:t>
            </a:r>
            <a:r>
              <a:rPr lang="sk-SK" sz="2000" dirty="0" err="1" smtClean="0"/>
              <a:t>count</a:t>
            </a:r>
            <a:r>
              <a:rPr lang="sk-SK" sz="2000" dirty="0" smtClean="0"/>
              <a:t> INT)</a:t>
            </a:r>
            <a:endParaRPr lang="en-US" sz="2000" dirty="0" smtClean="0"/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PARTITIONED BY(document STRING)</a:t>
            </a:r>
            <a:endParaRPr lang="sk-SK" sz="2000" dirty="0" smtClean="0"/>
          </a:p>
          <a:p>
            <a:pPr marL="0" indent="0">
              <a:buNone/>
              <a:tabLst>
                <a:tab pos="360363" algn="l"/>
              </a:tabLst>
            </a:pPr>
            <a:r>
              <a:rPr lang="sk-SK" sz="2000" dirty="0"/>
              <a:t>	</a:t>
            </a:r>
            <a:r>
              <a:rPr lang="sk-SK" sz="2000" dirty="0" smtClean="0"/>
              <a:t>STORED AS SEQUENCEFILE</a:t>
            </a:r>
            <a:r>
              <a:rPr lang="en-US" sz="2000" dirty="0" smtClean="0"/>
              <a:t>;</a:t>
            </a:r>
          </a:p>
          <a:p>
            <a:pPr marL="0" indent="0">
              <a:buNone/>
              <a:tabLst>
                <a:tab pos="360363" algn="l"/>
              </a:tabLst>
            </a:pPr>
            <a:endParaRPr lang="en-US" sz="2000" dirty="0"/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 smtClean="0"/>
              <a:t>	FROM words w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INSERT OVERWRITE TABLE words2 PARTITION(document=‘name’)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SELECT </a:t>
            </a:r>
            <a:r>
              <a:rPr lang="en-US" sz="2000" dirty="0" err="1" smtClean="0"/>
              <a:t>w.word</a:t>
            </a:r>
            <a:r>
              <a:rPr lang="en-US" sz="2000" dirty="0" smtClean="0"/>
              <a:t>, </a:t>
            </a:r>
            <a:r>
              <a:rPr lang="en-US" sz="2000" dirty="0" err="1" smtClean="0"/>
              <a:t>w.count</a:t>
            </a:r>
            <a:r>
              <a:rPr lang="en-US" sz="2000" dirty="0" smtClean="0"/>
              <a:t> WHERE </a:t>
            </a:r>
            <a:r>
              <a:rPr lang="en-US" sz="2000" dirty="0" err="1" smtClean="0"/>
              <a:t>w.document</a:t>
            </a:r>
            <a:r>
              <a:rPr lang="en-US" sz="2000" dirty="0" smtClean="0"/>
              <a:t>=‘name’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86358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Ďalšie veci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bucketing</a:t>
            </a:r>
            <a:r>
              <a:rPr lang="sk-SK" dirty="0" smtClean="0"/>
              <a:t> – riadky sú ešte vložené v N </a:t>
            </a:r>
            <a:r>
              <a:rPr lang="sk-SK" dirty="0" err="1" smtClean="0"/>
              <a:t>bucketoch</a:t>
            </a:r>
            <a:r>
              <a:rPr lang="sk-SK" dirty="0" smtClean="0"/>
              <a:t>, podľa </a:t>
            </a:r>
            <a:r>
              <a:rPr lang="sk-SK" dirty="0" err="1" smtClean="0"/>
              <a:t>hash-u</a:t>
            </a:r>
            <a:r>
              <a:rPr lang="sk-SK" dirty="0" smtClean="0"/>
              <a:t> stĺpca</a:t>
            </a:r>
          </a:p>
          <a:p>
            <a:r>
              <a:rPr lang="sk-SK" dirty="0" smtClean="0"/>
              <a:t>vlastné </a:t>
            </a:r>
            <a:r>
              <a:rPr lang="sk-SK" dirty="0" err="1" smtClean="0"/>
              <a:t>map</a:t>
            </a:r>
            <a:r>
              <a:rPr lang="sk-SK" dirty="0" smtClean="0"/>
              <a:t> a </a:t>
            </a:r>
            <a:r>
              <a:rPr lang="sk-SK" dirty="0" err="1" smtClean="0"/>
              <a:t>reduce</a:t>
            </a:r>
            <a:r>
              <a:rPr lang="sk-SK" dirty="0" smtClean="0"/>
              <a:t> </a:t>
            </a:r>
            <a:r>
              <a:rPr lang="sk-SK" dirty="0" err="1" smtClean="0"/>
              <a:t>skripty</a:t>
            </a:r>
            <a:r>
              <a:rPr lang="sk-SK" dirty="0" smtClean="0"/>
              <a:t>, v ľubovoľnom jazyku (používa sa </a:t>
            </a:r>
            <a:r>
              <a:rPr lang="sk-SK" dirty="0" err="1" smtClean="0"/>
              <a:t>stdin</a:t>
            </a:r>
            <a:r>
              <a:rPr lang="sk-SK" dirty="0" smtClean="0"/>
              <a:t> a </a:t>
            </a:r>
            <a:r>
              <a:rPr lang="sk-SK" dirty="0" err="1" smtClean="0"/>
              <a:t>stdout</a:t>
            </a:r>
            <a:r>
              <a:rPr lang="sk-SK" dirty="0" smtClean="0"/>
              <a:t>)</a:t>
            </a:r>
          </a:p>
          <a:p>
            <a:r>
              <a:rPr lang="sk-SK" dirty="0" smtClean="0"/>
              <a:t>sort by</a:t>
            </a:r>
          </a:p>
          <a:p>
            <a:r>
              <a:rPr lang="sk-SK" dirty="0" err="1" smtClean="0"/>
              <a:t>distribute</a:t>
            </a:r>
            <a:r>
              <a:rPr lang="sk-SK" dirty="0" smtClean="0"/>
              <a:t> by</a:t>
            </a:r>
          </a:p>
          <a:p>
            <a:r>
              <a:rPr lang="sk-SK" dirty="0" err="1" smtClean="0"/>
              <a:t>cluster</a:t>
            </a:r>
            <a:r>
              <a:rPr lang="sk-SK" dirty="0" smtClean="0"/>
              <a:t> by</a:t>
            </a:r>
          </a:p>
        </p:txBody>
      </p:sp>
    </p:spTree>
    <p:extLst>
      <p:ext uri="{BB962C8B-B14F-4D97-AF65-F5344CB8AC3E}">
        <p14:creationId xmlns:p14="http://schemas.microsoft.com/office/powerpoint/2010/main" val="326597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cwiki.apache.org/Hive/tutorial.html</a:t>
            </a:r>
            <a:endParaRPr lang="sk-SK" dirty="0" smtClean="0"/>
          </a:p>
          <a:p>
            <a:r>
              <a:rPr lang="sk-SK" dirty="0">
                <a:hlinkClick r:id="rId3"/>
              </a:rPr>
              <a:t>https://</a:t>
            </a:r>
            <a:r>
              <a:rPr lang="sk-SK" dirty="0" smtClean="0">
                <a:hlinkClick r:id="rId3"/>
              </a:rPr>
              <a:t>cwiki.apache.org/Hive/home.html</a:t>
            </a: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300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Prv</a:t>
            </a:r>
            <a:r>
              <a:rPr lang="sk-SK" dirty="0" smtClean="0"/>
              <a:t>é kroky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pohodlne sa usaďte</a:t>
            </a:r>
          </a:p>
          <a:p>
            <a:r>
              <a:rPr lang="sk-SK" dirty="0" smtClean="0"/>
              <a:t>spustite svojho obľúbeného SSH klienta</a:t>
            </a:r>
          </a:p>
          <a:p>
            <a:r>
              <a:rPr lang="sk-SK" dirty="0" smtClean="0"/>
              <a:t>pripojte sa na </a:t>
            </a:r>
            <a:r>
              <a:rPr lang="sk-SK" dirty="0" err="1" smtClean="0"/>
              <a:t>Hadoop</a:t>
            </a:r>
            <a:r>
              <a:rPr lang="sk-SK" dirty="0" smtClean="0"/>
              <a:t> </a:t>
            </a:r>
            <a:r>
              <a:rPr lang="sk-SK" dirty="0" err="1" smtClean="0"/>
              <a:t>cluster</a:t>
            </a:r>
            <a:endParaRPr lang="en-US" dirty="0" smtClean="0"/>
          </a:p>
          <a:p>
            <a:r>
              <a:rPr lang="sk-SK" dirty="0" smtClean="0"/>
              <a:t>spravte si </a:t>
            </a:r>
            <a:r>
              <a:rPr lang="en-US" dirty="0" err="1" smtClean="0"/>
              <a:t>tunel</a:t>
            </a:r>
            <a:r>
              <a:rPr lang="en-US" dirty="0" smtClean="0"/>
              <a:t> </a:t>
            </a:r>
            <a:endParaRPr lang="sk-SK" dirty="0" smtClean="0"/>
          </a:p>
          <a:p>
            <a:pPr lvl="1"/>
            <a:r>
              <a:rPr lang="en-US" dirty="0" smtClean="0"/>
              <a:t>z </a:t>
            </a:r>
            <a:r>
              <a:rPr lang="en-US" dirty="0" smtClean="0"/>
              <a:t>localhost:50030</a:t>
            </a:r>
          </a:p>
          <a:p>
            <a:pPr lvl="1"/>
            <a:r>
              <a:rPr lang="en-US" dirty="0" smtClean="0"/>
              <a:t>z </a:t>
            </a:r>
            <a:r>
              <a:rPr lang="en-US" dirty="0" smtClean="0"/>
              <a:t>localhost:50070</a:t>
            </a:r>
          </a:p>
          <a:p>
            <a:endParaRPr lang="en-US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8161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kumenty\FIIT\Hadoop HandsOn\putty-tune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696" y="1700808"/>
            <a:ext cx="6537672" cy="449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4860032" y="2564904"/>
            <a:ext cx="2736304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sk-SK" sz="32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</a:t>
            </a:r>
            <a:r>
              <a:rPr lang="sk-SK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áš obľúbený port (</a:t>
            </a:r>
            <a:r>
              <a:rPr lang="en-US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5003</a:t>
            </a:r>
            <a:r>
              <a:rPr lang="sk-SK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0)</a:t>
            </a:r>
            <a:endParaRPr lang="sk-SK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3707904" y="4979800"/>
            <a:ext cx="432048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sk-SK" sz="32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localhost:50030</a:t>
            </a:r>
            <a:endParaRPr lang="sk-SK" sz="3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1259632" y="476672"/>
            <a:ext cx="6465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48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147.175.146.112 : 22</a:t>
            </a:r>
            <a:endParaRPr lang="sk-SK" sz="4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05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Nastavenie</a:t>
            </a:r>
            <a:r>
              <a:rPr lang="en-US" dirty="0" smtClean="0"/>
              <a:t> </a:t>
            </a:r>
            <a:r>
              <a:rPr lang="en-US" dirty="0" err="1" smtClean="0"/>
              <a:t>cesty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export HIVE_HOME=/</a:t>
            </a:r>
            <a:r>
              <a:rPr lang="en-US" sz="2000" dirty="0" err="1" smtClean="0"/>
              <a:t>usr</a:t>
            </a:r>
            <a:r>
              <a:rPr lang="en-US" sz="2000" dirty="0" smtClean="0"/>
              <a:t>/local/hive</a:t>
            </a:r>
          </a:p>
          <a:p>
            <a:r>
              <a:rPr lang="en-US" sz="2000" dirty="0" smtClean="0"/>
              <a:t>export HADOOP_HOME=/</a:t>
            </a:r>
            <a:r>
              <a:rPr lang="en-US" sz="2000" dirty="0" err="1" smtClean="0"/>
              <a:t>usr</a:t>
            </a:r>
            <a:r>
              <a:rPr lang="en-US" sz="2000" dirty="0" smtClean="0"/>
              <a:t>/local/</a:t>
            </a:r>
            <a:r>
              <a:rPr lang="en-US" sz="2000" dirty="0" err="1" smtClean="0"/>
              <a:t>hadoop</a:t>
            </a:r>
            <a:endParaRPr lang="en-US" sz="2000" dirty="0" smtClean="0"/>
          </a:p>
          <a:p>
            <a:r>
              <a:rPr lang="en-US" sz="2000" dirty="0" smtClean="0"/>
              <a:t>export PATH=$HIVE_HOME/bin:$HADOOP_HOME/bin:$PATH</a:t>
            </a:r>
          </a:p>
          <a:p>
            <a:pPr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58270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Dáta na hranie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~</a:t>
            </a:r>
            <a:r>
              <a:rPr lang="en-US" dirty="0" err="1" smtClean="0"/>
              <a:t>sukenik</a:t>
            </a:r>
            <a:r>
              <a:rPr lang="en-US" dirty="0" smtClean="0"/>
              <a:t>/hands</a:t>
            </a:r>
            <a:r>
              <a:rPr lang="sk-SK" dirty="0" smtClean="0"/>
              <a:t>-</a:t>
            </a:r>
            <a:r>
              <a:rPr lang="en-US" dirty="0" smtClean="0"/>
              <a:t>on/input</a:t>
            </a:r>
            <a:endParaRPr lang="sk-SK" dirty="0" smtClean="0"/>
          </a:p>
          <a:p>
            <a:r>
              <a:rPr lang="sk-SK" dirty="0" smtClean="0"/>
              <a:t>približne 70MB, 80 súborov</a:t>
            </a:r>
            <a:endParaRPr lang="en-US" dirty="0" smtClean="0"/>
          </a:p>
          <a:p>
            <a:endParaRPr lang="sk-SK" dirty="0" smtClean="0"/>
          </a:p>
          <a:p>
            <a:r>
              <a:rPr lang="sk-SK" dirty="0" smtClean="0"/>
              <a:t>skopírovať na HDFS</a:t>
            </a:r>
          </a:p>
          <a:p>
            <a:r>
              <a:rPr lang="en-US" dirty="0" smtClean="0"/>
              <a:t>$ </a:t>
            </a:r>
            <a:r>
              <a:rPr lang="sk-SK" dirty="0" err="1" smtClean="0"/>
              <a:t>hadoop</a:t>
            </a:r>
            <a:r>
              <a:rPr lang="en-US" dirty="0" smtClean="0"/>
              <a:t> </a:t>
            </a:r>
            <a:r>
              <a:rPr lang="en-US" dirty="0" err="1" smtClean="0"/>
              <a:t>dfs</a:t>
            </a:r>
            <a:r>
              <a:rPr lang="en-US" dirty="0" smtClean="0"/>
              <a:t> –put &lt;local-</a:t>
            </a:r>
            <a:r>
              <a:rPr lang="en-US" dirty="0" err="1" smtClean="0"/>
              <a:t>src</a:t>
            </a:r>
            <a:r>
              <a:rPr lang="en-US" dirty="0" smtClean="0"/>
              <a:t>&gt; &lt;</a:t>
            </a:r>
            <a:r>
              <a:rPr lang="en-US" dirty="0" err="1" smtClean="0"/>
              <a:t>hdfs-dest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$ </a:t>
            </a:r>
            <a:r>
              <a:rPr lang="en-US" dirty="0" err="1" smtClean="0"/>
              <a:t>hadoop</a:t>
            </a:r>
            <a:r>
              <a:rPr lang="en-US" dirty="0" smtClean="0"/>
              <a:t> </a:t>
            </a:r>
            <a:r>
              <a:rPr lang="en-US" dirty="0" err="1" smtClean="0"/>
              <a:t>dfs</a:t>
            </a:r>
            <a:r>
              <a:rPr lang="en-US" dirty="0" smtClean="0"/>
              <a:t> –put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~</a:t>
            </a:r>
            <a:r>
              <a:rPr lang="en-US" dirty="0" err="1" smtClean="0"/>
              <a:t>sukenik</a:t>
            </a:r>
            <a:r>
              <a:rPr lang="en-US" dirty="0" smtClean="0"/>
              <a:t>/hands-on/input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/</a:t>
            </a:r>
            <a:r>
              <a:rPr lang="en-US" dirty="0" err="1" smtClean="0"/>
              <a:t>sukenik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8270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sk-SK" dirty="0" smtClean="0"/>
              <a:t>ú naozaj tam?	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$ </a:t>
            </a:r>
            <a:r>
              <a:rPr lang="en-US" sz="3600" dirty="0" err="1"/>
              <a:t>hadoop</a:t>
            </a:r>
            <a:r>
              <a:rPr lang="en-US" sz="3600" dirty="0"/>
              <a:t> </a:t>
            </a:r>
            <a:r>
              <a:rPr lang="en-US" sz="3600" dirty="0" err="1"/>
              <a:t>dfs</a:t>
            </a:r>
            <a:r>
              <a:rPr lang="en-US" sz="3600" dirty="0"/>
              <a:t> –</a:t>
            </a:r>
            <a:r>
              <a:rPr lang="en-US" sz="3600" dirty="0" err="1"/>
              <a:t>ls</a:t>
            </a:r>
            <a:r>
              <a:rPr lang="en-US" sz="3600" dirty="0"/>
              <a:t> /</a:t>
            </a:r>
            <a:r>
              <a:rPr lang="en-US" sz="3600" dirty="0" err="1" smtClean="0"/>
              <a:t>sukenik</a:t>
            </a:r>
            <a:endParaRPr lang="en-US" sz="3600" dirty="0" smtClean="0"/>
          </a:p>
          <a:p>
            <a:pPr lvl="1"/>
            <a:r>
              <a:rPr lang="sk-SK" dirty="0" err="1"/>
              <a:t>drwxr-xr-x</a:t>
            </a:r>
            <a:r>
              <a:rPr lang="sk-SK" dirty="0"/>
              <a:t> </a:t>
            </a:r>
            <a:r>
              <a:rPr lang="en-US" dirty="0" smtClean="0"/>
              <a:t> - </a:t>
            </a:r>
            <a:r>
              <a:rPr lang="sk-SK" dirty="0" err="1" smtClean="0"/>
              <a:t>sukenik</a:t>
            </a:r>
            <a:r>
              <a:rPr lang="sk-SK" dirty="0" smtClean="0"/>
              <a:t> </a:t>
            </a:r>
            <a:r>
              <a:rPr lang="sk-SK" dirty="0" err="1"/>
              <a:t>supergroup</a:t>
            </a:r>
            <a:r>
              <a:rPr lang="sk-SK" dirty="0"/>
              <a:t> </a:t>
            </a:r>
            <a:r>
              <a:rPr lang="sk-SK" dirty="0" smtClean="0"/>
              <a:t>   </a:t>
            </a:r>
            <a:r>
              <a:rPr lang="en-US" dirty="0" smtClean="0"/>
              <a:t>            </a:t>
            </a:r>
            <a:r>
              <a:rPr lang="sk-SK" dirty="0" smtClean="0"/>
              <a:t>0 </a:t>
            </a:r>
            <a:r>
              <a:rPr lang="sk-SK" dirty="0"/>
              <a:t>2011-12-07 10:48 /</a:t>
            </a:r>
            <a:r>
              <a:rPr lang="sk-SK" dirty="0" err="1" smtClean="0"/>
              <a:t>sukenik</a:t>
            </a:r>
            <a:r>
              <a:rPr lang="sk-SK" dirty="0" smtClean="0"/>
              <a:t>/</a:t>
            </a:r>
            <a:r>
              <a:rPr lang="sk-SK" dirty="0" err="1" smtClean="0"/>
              <a:t>input</a:t>
            </a:r>
            <a:endParaRPr lang="en-US" dirty="0" smtClean="0"/>
          </a:p>
          <a:p>
            <a:pPr lvl="1"/>
            <a:endParaRPr lang="sk-SK" dirty="0"/>
          </a:p>
          <a:p>
            <a:r>
              <a:rPr lang="en-US" sz="3600" dirty="0" smtClean="0"/>
              <a:t>$ </a:t>
            </a:r>
            <a:r>
              <a:rPr lang="en-US" sz="3600" dirty="0" err="1" smtClean="0"/>
              <a:t>hadoop</a:t>
            </a:r>
            <a:r>
              <a:rPr lang="en-US" sz="3600" dirty="0" smtClean="0"/>
              <a:t> </a:t>
            </a:r>
            <a:r>
              <a:rPr lang="en-US" sz="3600" dirty="0" err="1" smtClean="0"/>
              <a:t>dfs</a:t>
            </a:r>
            <a:r>
              <a:rPr lang="en-US" sz="3600" dirty="0" smtClean="0"/>
              <a:t> –</a:t>
            </a:r>
            <a:r>
              <a:rPr lang="en-US" sz="3600" dirty="0" err="1" smtClean="0"/>
              <a:t>ls</a:t>
            </a:r>
            <a:r>
              <a:rPr lang="en-US" sz="3600" dirty="0" smtClean="0"/>
              <a:t> /</a:t>
            </a:r>
            <a:r>
              <a:rPr lang="en-US" sz="3600" dirty="0" err="1" smtClean="0"/>
              <a:t>sukenik</a:t>
            </a:r>
            <a:r>
              <a:rPr lang="en-US" sz="3600" dirty="0" smtClean="0"/>
              <a:t>/input</a:t>
            </a:r>
          </a:p>
          <a:p>
            <a:pPr lvl="1"/>
            <a:r>
              <a:rPr lang="sk-SK" dirty="0"/>
              <a:t>-</a:t>
            </a:r>
            <a:r>
              <a:rPr lang="sk-SK" dirty="0" err="1"/>
              <a:t>rw-r</a:t>
            </a:r>
            <a:r>
              <a:rPr lang="sk-SK" dirty="0"/>
              <a:t>--r--   2 </a:t>
            </a:r>
            <a:r>
              <a:rPr lang="sk-SK" dirty="0" err="1"/>
              <a:t>sukenik</a:t>
            </a:r>
            <a:r>
              <a:rPr lang="sk-SK" dirty="0"/>
              <a:t> </a:t>
            </a:r>
            <a:r>
              <a:rPr lang="sk-SK" dirty="0" err="1"/>
              <a:t>supergroup</a:t>
            </a:r>
            <a:r>
              <a:rPr lang="sk-SK" dirty="0"/>
              <a:t>    </a:t>
            </a:r>
            <a:r>
              <a:rPr lang="en-US" dirty="0" smtClean="0"/>
              <a:t> </a:t>
            </a:r>
            <a:r>
              <a:rPr lang="sk-SK" dirty="0" smtClean="0"/>
              <a:t> </a:t>
            </a:r>
            <a:r>
              <a:rPr lang="sk-SK" dirty="0"/>
              <a:t>821478 2011-12-07 10:48 /sukenik/input/18251-0.txt</a:t>
            </a:r>
          </a:p>
          <a:p>
            <a:pPr lvl="1"/>
            <a:r>
              <a:rPr lang="sk-SK" dirty="0"/>
              <a:t>-</a:t>
            </a:r>
            <a:r>
              <a:rPr lang="sk-SK" dirty="0" err="1"/>
              <a:t>rw-r</a:t>
            </a:r>
            <a:r>
              <a:rPr lang="sk-SK" dirty="0"/>
              <a:t>--r--   2 </a:t>
            </a:r>
            <a:r>
              <a:rPr lang="sk-SK" dirty="0" err="1"/>
              <a:t>sukenik</a:t>
            </a:r>
            <a:r>
              <a:rPr lang="sk-SK" dirty="0"/>
              <a:t> </a:t>
            </a:r>
            <a:r>
              <a:rPr lang="sk-SK" dirty="0" err="1"/>
              <a:t>supergroup</a:t>
            </a:r>
            <a:r>
              <a:rPr lang="sk-SK" dirty="0"/>
              <a:t>      </a:t>
            </a:r>
            <a:r>
              <a:rPr lang="en-US" dirty="0" smtClean="0"/>
              <a:t>  </a:t>
            </a:r>
            <a:r>
              <a:rPr lang="sk-SK" dirty="0" smtClean="0"/>
              <a:t>23237 </a:t>
            </a:r>
            <a:r>
              <a:rPr lang="sk-SK" dirty="0"/>
              <a:t>2011-12-07 10:48 /sukenik/input/19640.txt</a:t>
            </a:r>
          </a:p>
          <a:p>
            <a:pPr lvl="1"/>
            <a:r>
              <a:rPr lang="sk-SK" dirty="0"/>
              <a:t>-</a:t>
            </a:r>
            <a:r>
              <a:rPr lang="sk-SK" dirty="0" err="1"/>
              <a:t>rw-r</a:t>
            </a:r>
            <a:r>
              <a:rPr lang="sk-SK" dirty="0"/>
              <a:t>--r--   2 </a:t>
            </a:r>
            <a:r>
              <a:rPr lang="sk-SK" dirty="0" err="1"/>
              <a:t>sukenik</a:t>
            </a:r>
            <a:r>
              <a:rPr lang="sk-SK" dirty="0"/>
              <a:t> </a:t>
            </a:r>
            <a:r>
              <a:rPr lang="sk-SK" dirty="0" err="1"/>
              <a:t>supergroup</a:t>
            </a:r>
            <a:r>
              <a:rPr lang="sk-SK" dirty="0"/>
              <a:t>     </a:t>
            </a:r>
            <a:r>
              <a:rPr lang="en-US" dirty="0" smtClean="0"/>
              <a:t> </a:t>
            </a:r>
            <a:r>
              <a:rPr lang="sk-SK" dirty="0" smtClean="0"/>
              <a:t>656248 </a:t>
            </a:r>
            <a:r>
              <a:rPr lang="sk-SK" dirty="0"/>
              <a:t>2011-12-07 10:48 /sukenik/input/205-0.txt</a:t>
            </a:r>
          </a:p>
          <a:p>
            <a:pPr lvl="1"/>
            <a:r>
              <a:rPr lang="sk-SK" dirty="0"/>
              <a:t>-</a:t>
            </a:r>
            <a:r>
              <a:rPr lang="sk-SK" dirty="0" err="1"/>
              <a:t>rw-r</a:t>
            </a:r>
            <a:r>
              <a:rPr lang="sk-SK" dirty="0"/>
              <a:t>--r--   2 </a:t>
            </a:r>
            <a:r>
              <a:rPr lang="sk-SK" dirty="0" err="1"/>
              <a:t>sukenik</a:t>
            </a:r>
            <a:r>
              <a:rPr lang="sk-SK" dirty="0"/>
              <a:t> </a:t>
            </a:r>
            <a:r>
              <a:rPr lang="sk-SK" dirty="0" err="1"/>
              <a:t>supergroup</a:t>
            </a:r>
            <a:r>
              <a:rPr lang="sk-SK" dirty="0"/>
              <a:t>    </a:t>
            </a:r>
            <a:r>
              <a:rPr lang="sk-SK" dirty="0" smtClean="0"/>
              <a:t>2004003 </a:t>
            </a:r>
            <a:r>
              <a:rPr lang="sk-SK" dirty="0"/>
              <a:t>2011-12-07 10:48 /sukenik/input/28054-0.txt</a:t>
            </a:r>
          </a:p>
          <a:p>
            <a:pPr lvl="1"/>
            <a:r>
              <a:rPr lang="sk-SK" dirty="0"/>
              <a:t>-</a:t>
            </a:r>
            <a:r>
              <a:rPr lang="sk-SK" dirty="0" err="1"/>
              <a:t>rw-r</a:t>
            </a:r>
            <a:r>
              <a:rPr lang="sk-SK" dirty="0"/>
              <a:t>--r--   2 </a:t>
            </a:r>
            <a:r>
              <a:rPr lang="sk-SK" dirty="0" err="1"/>
              <a:t>sukenik</a:t>
            </a:r>
            <a:r>
              <a:rPr lang="sk-SK" dirty="0"/>
              <a:t> </a:t>
            </a:r>
            <a:r>
              <a:rPr lang="sk-SK" dirty="0" err="1"/>
              <a:t>supergroup</a:t>
            </a:r>
            <a:r>
              <a:rPr lang="sk-SK" dirty="0"/>
              <a:t>    </a:t>
            </a:r>
            <a:r>
              <a:rPr lang="en-US" dirty="0" smtClean="0"/>
              <a:t> </a:t>
            </a:r>
            <a:r>
              <a:rPr lang="sk-SK" dirty="0" smtClean="0"/>
              <a:t> </a:t>
            </a:r>
            <a:r>
              <a:rPr lang="sk-SK" dirty="0"/>
              <a:t>602147 2011-12-07 10:48 /sukenik/input/829-0.txt</a:t>
            </a:r>
          </a:p>
          <a:p>
            <a:pPr lvl="1"/>
            <a:r>
              <a:rPr lang="sk-SK" dirty="0"/>
              <a:t>-</a:t>
            </a:r>
            <a:r>
              <a:rPr lang="sk-SK" dirty="0" err="1"/>
              <a:t>rw-r</a:t>
            </a:r>
            <a:r>
              <a:rPr lang="sk-SK" dirty="0"/>
              <a:t>--r--   2 </a:t>
            </a:r>
            <a:r>
              <a:rPr lang="sk-SK" dirty="0" err="1"/>
              <a:t>sukenik</a:t>
            </a:r>
            <a:r>
              <a:rPr lang="sk-SK" dirty="0"/>
              <a:t> </a:t>
            </a:r>
            <a:r>
              <a:rPr lang="sk-SK" dirty="0" err="1"/>
              <a:t>supergroup</a:t>
            </a:r>
            <a:r>
              <a:rPr lang="sk-SK" dirty="0"/>
              <a:t>    5465394 2011-12-07 10:48 /sukenik/input/pg100.txt</a:t>
            </a:r>
          </a:p>
          <a:p>
            <a:pPr lvl="1"/>
            <a:r>
              <a:rPr lang="sk-SK" dirty="0"/>
              <a:t>-</a:t>
            </a:r>
            <a:r>
              <a:rPr lang="sk-SK" dirty="0" err="1"/>
              <a:t>rw-r</a:t>
            </a:r>
            <a:r>
              <a:rPr lang="sk-SK" dirty="0"/>
              <a:t>--r--   2 </a:t>
            </a:r>
            <a:r>
              <a:rPr lang="sk-SK" dirty="0" err="1"/>
              <a:t>sukenik</a:t>
            </a:r>
            <a:r>
              <a:rPr lang="sk-SK" dirty="0"/>
              <a:t> </a:t>
            </a:r>
            <a:r>
              <a:rPr lang="sk-SK" dirty="0" err="1"/>
              <a:t>supergroup</a:t>
            </a:r>
            <a:r>
              <a:rPr lang="sk-SK" dirty="0"/>
              <a:t>     </a:t>
            </a:r>
            <a:r>
              <a:rPr lang="en-US" dirty="0" smtClean="0"/>
              <a:t> </a:t>
            </a:r>
            <a:r>
              <a:rPr lang="sk-SK" dirty="0" smtClean="0"/>
              <a:t>390152 </a:t>
            </a:r>
            <a:r>
              <a:rPr lang="sk-SK" dirty="0"/>
              <a:t>2011-12-07 10:48 /sukenik/input/pg103.txt</a:t>
            </a:r>
          </a:p>
          <a:p>
            <a:pPr lvl="1"/>
            <a:r>
              <a:rPr lang="sk-SK" dirty="0"/>
              <a:t>-</a:t>
            </a:r>
            <a:r>
              <a:rPr lang="sk-SK" dirty="0" err="1"/>
              <a:t>rw-r</a:t>
            </a:r>
            <a:r>
              <a:rPr lang="sk-SK" dirty="0"/>
              <a:t>--r--   2 </a:t>
            </a:r>
            <a:r>
              <a:rPr lang="sk-SK" dirty="0" err="1"/>
              <a:t>sukenik</a:t>
            </a:r>
            <a:r>
              <a:rPr lang="sk-SK" dirty="0"/>
              <a:t> </a:t>
            </a:r>
            <a:r>
              <a:rPr lang="sk-SK" dirty="0" err="1"/>
              <a:t>supergroup</a:t>
            </a:r>
            <a:r>
              <a:rPr lang="sk-SK" dirty="0"/>
              <a:t>    </a:t>
            </a:r>
            <a:r>
              <a:rPr lang="en-US" dirty="0" smtClean="0"/>
              <a:t> </a:t>
            </a:r>
            <a:r>
              <a:rPr lang="sk-SK" dirty="0" smtClean="0"/>
              <a:t> </a:t>
            </a:r>
            <a:r>
              <a:rPr lang="sk-SK" dirty="0"/>
              <a:t>628535 2011-12-07 10:48 /sukenik/input/pg108.txt</a:t>
            </a:r>
          </a:p>
          <a:p>
            <a:pPr lvl="1"/>
            <a:r>
              <a:rPr lang="sk-SK" dirty="0"/>
              <a:t>-</a:t>
            </a:r>
            <a:r>
              <a:rPr lang="sk-SK" dirty="0" err="1"/>
              <a:t>rw-r</a:t>
            </a:r>
            <a:r>
              <a:rPr lang="sk-SK" dirty="0"/>
              <a:t>--r--   2 </a:t>
            </a:r>
            <a:r>
              <a:rPr lang="sk-SK" dirty="0" err="1"/>
              <a:t>sukenik</a:t>
            </a:r>
            <a:r>
              <a:rPr lang="sk-SK" dirty="0"/>
              <a:t> </a:t>
            </a:r>
            <a:r>
              <a:rPr lang="sk-SK" dirty="0" err="1"/>
              <a:t>supergroup</a:t>
            </a:r>
            <a:r>
              <a:rPr lang="sk-SK" dirty="0"/>
              <a:t>     </a:t>
            </a:r>
            <a:r>
              <a:rPr lang="en-US" dirty="0" smtClean="0"/>
              <a:t>  </a:t>
            </a:r>
            <a:r>
              <a:rPr lang="sk-SK" dirty="0" smtClean="0"/>
              <a:t> </a:t>
            </a:r>
            <a:r>
              <a:rPr lang="sk-SK" dirty="0"/>
              <a:t>38963 2011-12-07 10:48 /sukenik/input/pg1080.txt</a:t>
            </a:r>
          </a:p>
          <a:p>
            <a:pPr lvl="1"/>
            <a:r>
              <a:rPr lang="sk-SK" dirty="0"/>
              <a:t>-</a:t>
            </a:r>
            <a:r>
              <a:rPr lang="sk-SK" dirty="0" err="1"/>
              <a:t>rw-r</a:t>
            </a:r>
            <a:r>
              <a:rPr lang="sk-SK" dirty="0"/>
              <a:t>--r--   2 </a:t>
            </a:r>
            <a:r>
              <a:rPr lang="sk-SK" dirty="0" err="1"/>
              <a:t>sukenik</a:t>
            </a:r>
            <a:r>
              <a:rPr lang="sk-SK" dirty="0"/>
              <a:t> </a:t>
            </a:r>
            <a:r>
              <a:rPr lang="sk-SK" dirty="0" err="1"/>
              <a:t>supergroup</a:t>
            </a:r>
            <a:r>
              <a:rPr lang="sk-SK" dirty="0"/>
              <a:t>    </a:t>
            </a:r>
            <a:r>
              <a:rPr lang="en-US" dirty="0" smtClean="0"/>
              <a:t> </a:t>
            </a:r>
            <a:r>
              <a:rPr lang="sk-SK" dirty="0" smtClean="0"/>
              <a:t> </a:t>
            </a:r>
            <a:r>
              <a:rPr lang="sk-SK" dirty="0"/>
              <a:t>163770 2011-12-07 10:48 /sukenik/input/pg11.txt</a:t>
            </a:r>
          </a:p>
          <a:p>
            <a:pPr lvl="1"/>
            <a:r>
              <a:rPr lang="sk-SK" dirty="0"/>
              <a:t>-</a:t>
            </a:r>
            <a:r>
              <a:rPr lang="sk-SK" dirty="0" err="1"/>
              <a:t>rw-r</a:t>
            </a:r>
            <a:r>
              <a:rPr lang="sk-SK" dirty="0"/>
              <a:t>--r--   2 </a:t>
            </a:r>
            <a:r>
              <a:rPr lang="sk-SK" dirty="0" err="1"/>
              <a:t>sukenik</a:t>
            </a:r>
            <a:r>
              <a:rPr lang="sk-SK" dirty="0"/>
              <a:t> </a:t>
            </a:r>
            <a:r>
              <a:rPr lang="sk-SK" dirty="0" err="1"/>
              <a:t>supergroup</a:t>
            </a:r>
            <a:r>
              <a:rPr lang="sk-SK" dirty="0"/>
              <a:t>     </a:t>
            </a:r>
            <a:r>
              <a:rPr lang="en-US" dirty="0" smtClean="0"/>
              <a:t> </a:t>
            </a:r>
            <a:r>
              <a:rPr lang="sk-SK" dirty="0" smtClean="0"/>
              <a:t>174777 </a:t>
            </a:r>
            <a:r>
              <a:rPr lang="sk-SK" dirty="0"/>
              <a:t>2011-12-07 10:48 /sukenik/input/pg1101.txt</a:t>
            </a:r>
          </a:p>
          <a:p>
            <a:pPr lvl="1"/>
            <a:r>
              <a:rPr lang="sk-SK" dirty="0"/>
              <a:t>-</a:t>
            </a:r>
            <a:r>
              <a:rPr lang="sk-SK" dirty="0" err="1"/>
              <a:t>rw-r</a:t>
            </a:r>
            <a:r>
              <a:rPr lang="sk-SK" dirty="0"/>
              <a:t>--r--   2 </a:t>
            </a:r>
            <a:r>
              <a:rPr lang="sk-SK" dirty="0" err="1"/>
              <a:t>sukenik</a:t>
            </a:r>
            <a:r>
              <a:rPr lang="sk-SK" dirty="0"/>
              <a:t> </a:t>
            </a:r>
            <a:r>
              <a:rPr lang="sk-SK" dirty="0" err="1"/>
              <a:t>supergroup</a:t>
            </a:r>
            <a:r>
              <a:rPr lang="sk-SK" dirty="0"/>
              <a:t>    </a:t>
            </a:r>
            <a:r>
              <a:rPr lang="en-US" dirty="0" smtClean="0"/>
              <a:t> </a:t>
            </a:r>
            <a:r>
              <a:rPr lang="sk-SK" dirty="0" smtClean="0"/>
              <a:t> </a:t>
            </a:r>
            <a:r>
              <a:rPr lang="sk-SK" dirty="0"/>
              <a:t>165208 2011-12-07 10:48 /</a:t>
            </a:r>
            <a:r>
              <a:rPr lang="sk-SK" dirty="0" smtClean="0"/>
              <a:t>sukenik/input/pg1112.txt</a:t>
            </a:r>
            <a:endParaRPr lang="en-US" dirty="0" smtClean="0"/>
          </a:p>
          <a:p>
            <a:pPr lvl="1"/>
            <a:r>
              <a:rPr lang="en-US" dirty="0" smtClean="0"/>
              <a:t>…</a:t>
            </a:r>
            <a:endParaRPr lang="sk-SK" dirty="0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2577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Grepujeme</a:t>
            </a:r>
            <a:r>
              <a:rPr lang="en-US" dirty="0" smtClean="0"/>
              <a:t> </a:t>
            </a:r>
            <a:r>
              <a:rPr lang="en-US" dirty="0" err="1" smtClean="0"/>
              <a:t>slov</a:t>
            </a:r>
            <a:r>
              <a:rPr lang="sk-SK" dirty="0" smtClean="0"/>
              <a:t>á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Hive</a:t>
            </a:r>
            <a:r>
              <a:rPr lang="sk-SK" dirty="0" smtClean="0"/>
              <a:t> to nevie, treba použiť vlastný </a:t>
            </a:r>
            <a:r>
              <a:rPr lang="sk-SK" dirty="0" err="1" smtClean="0"/>
              <a:t>job</a:t>
            </a:r>
            <a:endParaRPr lang="sk-SK" dirty="0" smtClean="0"/>
          </a:p>
          <a:p>
            <a:r>
              <a:rPr lang="en-US" dirty="0" smtClean="0"/>
              <a:t>~</a:t>
            </a:r>
            <a:r>
              <a:rPr lang="sk-SK" dirty="0" err="1" smtClean="0"/>
              <a:t>sukenik</a:t>
            </a:r>
            <a:r>
              <a:rPr lang="en-US" dirty="0" smtClean="0"/>
              <a:t>/hands-on/filename-grep.jar</a:t>
            </a:r>
          </a:p>
          <a:p>
            <a:r>
              <a:rPr lang="sk-SK" dirty="0" smtClean="0"/>
              <a:t>i</a:t>
            </a:r>
            <a:r>
              <a:rPr lang="en-US" dirty="0" err="1" smtClean="0"/>
              <a:t>mplement</a:t>
            </a:r>
            <a:r>
              <a:rPr lang="sk-SK" dirty="0" err="1" smtClean="0"/>
              <a:t>ované</a:t>
            </a:r>
            <a:r>
              <a:rPr lang="sk-SK" dirty="0" smtClean="0"/>
              <a:t> úplne rovnako ako </a:t>
            </a:r>
            <a:r>
              <a:rPr lang="sk-SK" dirty="0" err="1" smtClean="0"/>
              <a:t>Hello</a:t>
            </a:r>
            <a:r>
              <a:rPr lang="sk-SK" dirty="0" smtClean="0"/>
              <a:t> </a:t>
            </a:r>
            <a:r>
              <a:rPr lang="sk-SK" dirty="0" err="1" smtClean="0"/>
              <a:t>World</a:t>
            </a:r>
            <a:r>
              <a:rPr lang="sk-SK" dirty="0" smtClean="0"/>
              <a:t> pre MapReduce – počítanie počtu slov</a:t>
            </a:r>
          </a:p>
          <a:p>
            <a:r>
              <a:rPr lang="sk-SK" dirty="0" smtClean="0"/>
              <a:t>výstup</a:t>
            </a:r>
          </a:p>
          <a:p>
            <a:pPr lvl="1"/>
            <a:r>
              <a:rPr lang="sk-SK" dirty="0" smtClean="0"/>
              <a:t>&lt;</a:t>
            </a:r>
            <a:r>
              <a:rPr lang="en-US" dirty="0" err="1" smtClean="0"/>
              <a:t>dokument</a:t>
            </a:r>
            <a:r>
              <a:rPr lang="sk-SK" dirty="0" smtClean="0"/>
              <a:t>&gt; </a:t>
            </a:r>
            <a:r>
              <a:rPr lang="en-US" dirty="0" smtClean="0"/>
              <a:t>\t </a:t>
            </a:r>
            <a:r>
              <a:rPr lang="sk-SK" dirty="0" smtClean="0"/>
              <a:t>&lt;</a:t>
            </a:r>
            <a:r>
              <a:rPr lang="en-US" dirty="0" err="1" smtClean="0"/>
              <a:t>slovo</a:t>
            </a:r>
            <a:r>
              <a:rPr lang="sk-SK" dirty="0" smtClean="0"/>
              <a:t>&gt;</a:t>
            </a:r>
            <a:r>
              <a:rPr lang="en-US" dirty="0" smtClean="0"/>
              <a:t> \t </a:t>
            </a:r>
            <a:r>
              <a:rPr lang="sk-SK" dirty="0" smtClean="0"/>
              <a:t>&lt;</a:t>
            </a:r>
            <a:r>
              <a:rPr lang="en-US" dirty="0" err="1" smtClean="0"/>
              <a:t>po</a:t>
            </a:r>
            <a:r>
              <a:rPr lang="sk-SK" dirty="0" err="1" smtClean="0"/>
              <a:t>čet</a:t>
            </a:r>
            <a:r>
              <a:rPr lang="sk-SK" dirty="0" smtClean="0"/>
              <a:t> výskytov slova&gt;</a:t>
            </a:r>
          </a:p>
          <a:p>
            <a:pPr lvl="1"/>
            <a:r>
              <a:rPr lang="sk-SK" dirty="0"/>
              <a:t>18251-0.txt  </a:t>
            </a:r>
            <a:r>
              <a:rPr lang="sk-SK" dirty="0" smtClean="0"/>
              <a:t>  distinguished        13</a:t>
            </a:r>
            <a:endParaRPr lang="en-US" dirty="0" smtClean="0"/>
          </a:p>
          <a:p>
            <a:pPr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00069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Configuration</a:t>
            </a:r>
            <a:r>
              <a:rPr lang="sk-SK" dirty="0" smtClean="0"/>
              <a:t> API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Hadoop</a:t>
            </a:r>
            <a:r>
              <a:rPr lang="sk-SK" dirty="0" smtClean="0"/>
              <a:t> používa vlastné pekné API na konfiguráciu</a:t>
            </a:r>
          </a:p>
          <a:p>
            <a:r>
              <a:rPr lang="sk-SK" dirty="0" err="1" smtClean="0"/>
              <a:t>key</a:t>
            </a:r>
            <a:r>
              <a:rPr lang="sk-SK" dirty="0"/>
              <a:t> </a:t>
            </a:r>
            <a:r>
              <a:rPr lang="sk-SK" dirty="0" smtClean="0"/>
              <a:t>(</a:t>
            </a:r>
            <a:r>
              <a:rPr lang="sk-SK" dirty="0" err="1" smtClean="0"/>
              <a:t>string</a:t>
            </a:r>
            <a:r>
              <a:rPr lang="sk-SK" dirty="0" smtClean="0"/>
              <a:t>) – </a:t>
            </a:r>
            <a:r>
              <a:rPr lang="sk-SK" dirty="0" err="1" smtClean="0"/>
              <a:t>value</a:t>
            </a:r>
            <a:r>
              <a:rPr lang="sk-SK" dirty="0" smtClean="0"/>
              <a:t> (hocičo)</a:t>
            </a:r>
          </a:p>
          <a:p>
            <a:r>
              <a:rPr lang="sk-SK" dirty="0" smtClean="0"/>
              <a:t>dá sa písať ako XML</a:t>
            </a:r>
          </a:p>
          <a:p>
            <a:r>
              <a:rPr lang="sk-SK" dirty="0" smtClean="0"/>
              <a:t>dá sa meniť priamo pri spúšťaní úlohy pomocou prepínača –D</a:t>
            </a:r>
          </a:p>
          <a:p>
            <a:r>
              <a:rPr lang="sk-SK" dirty="0" smtClean="0"/>
              <a:t>v </a:t>
            </a:r>
            <a:r>
              <a:rPr lang="sk-SK" dirty="0" err="1" smtClean="0"/>
              <a:t>Java</a:t>
            </a:r>
            <a:r>
              <a:rPr lang="sk-SK" dirty="0" smtClean="0"/>
              <a:t> kóde – trieda </a:t>
            </a:r>
            <a:r>
              <a:rPr lang="sk-SK" dirty="0" err="1" smtClean="0"/>
              <a:t>Configuration</a:t>
            </a:r>
            <a:endParaRPr lang="sk-SK" dirty="0" smtClean="0"/>
          </a:p>
          <a:p>
            <a:r>
              <a:rPr lang="sk-SK" dirty="0" smtClean="0"/>
              <a:t>k nastaveniam má prístup každý stroj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7314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íva">
  <a:themeElements>
    <a:clrScheme name="Vlastná 1">
      <a:dk1>
        <a:srgbClr val="000000"/>
      </a:dk1>
      <a:lt1>
        <a:srgbClr val="FFFFFF"/>
      </a:lt1>
      <a:dk2>
        <a:srgbClr val="1F497D"/>
      </a:dk2>
      <a:lt2>
        <a:srgbClr val="DDD9C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Exekutíva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ív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657</TotalTime>
  <Words>769</Words>
  <Application>Microsoft Office PowerPoint</Application>
  <PresentationFormat>Prezentácia na obrazovke (4:3)</PresentationFormat>
  <Paragraphs>212</Paragraphs>
  <Slides>27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27</vt:i4>
      </vt:variant>
    </vt:vector>
  </HeadingPairs>
  <TitlesOfParts>
    <vt:vector size="28" baseType="lpstr">
      <vt:lpstr>Exekutíva</vt:lpstr>
      <vt:lpstr>How to program a MapReduce cluster</vt:lpstr>
      <vt:lpstr>Čo budeme robiť?</vt:lpstr>
      <vt:lpstr>Prvé kroky</vt:lpstr>
      <vt:lpstr>Prezentácia programu PowerPoint</vt:lpstr>
      <vt:lpstr>Nastavenie cesty</vt:lpstr>
      <vt:lpstr>Dáta na hranie</vt:lpstr>
      <vt:lpstr>Sú naozaj tam? </vt:lpstr>
      <vt:lpstr>Grepujeme slová</vt:lpstr>
      <vt:lpstr>Configuration API</vt:lpstr>
      <vt:lpstr>Grepujeme slová</vt:lpstr>
      <vt:lpstr>Ako si pozrieť výstup?</vt:lpstr>
      <vt:lpstr>Konečne Hive</vt:lpstr>
      <vt:lpstr>Ešte chvíľka napätia ...</vt:lpstr>
      <vt:lpstr>Vypustite včely!</vt:lpstr>
      <vt:lpstr>Načítanie vstupu</vt:lpstr>
      <vt:lpstr>Môžeme sa hrať</vt:lpstr>
      <vt:lpstr>Odbočka k TF-IDF</vt:lpstr>
      <vt:lpstr>Počet slov v dokumente</vt:lpstr>
      <vt:lpstr>Počet dokumentov s daným slovom?</vt:lpstr>
      <vt:lpstr>Počet dok. so slovom</vt:lpstr>
      <vt:lpstr>Kto si trúfa na TF-IDF?</vt:lpstr>
      <vt:lpstr>Tipy a triky</vt:lpstr>
      <vt:lpstr>TF-IDF</vt:lpstr>
      <vt:lpstr>Je to správne?</vt:lpstr>
      <vt:lpstr>Ďalšie veci</vt:lpstr>
      <vt:lpstr>Ďalšie veci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program a MapReduce cluster</dc:title>
  <dc:creator>Ján Súkeník</dc:creator>
  <cp:lastModifiedBy>Ján Súkeník</cp:lastModifiedBy>
  <cp:revision>45</cp:revision>
  <dcterms:created xsi:type="dcterms:W3CDTF">2011-12-07T17:57:45Z</dcterms:created>
  <dcterms:modified xsi:type="dcterms:W3CDTF">2011-12-08T16:56:32Z</dcterms:modified>
</cp:coreProperties>
</file>