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6"/>
  </p:notesMasterIdLst>
  <p:handoutMasterIdLst>
    <p:handoutMasterId r:id="rId17"/>
  </p:handoutMasterIdLst>
  <p:sldIdLst>
    <p:sldId id="257" r:id="rId3"/>
    <p:sldId id="268" r:id="rId4"/>
    <p:sldId id="273" r:id="rId5"/>
    <p:sldId id="269" r:id="rId6"/>
    <p:sldId id="272" r:id="rId7"/>
    <p:sldId id="270" r:id="rId8"/>
    <p:sldId id="261" r:id="rId9"/>
    <p:sldId id="262" r:id="rId10"/>
    <p:sldId id="277" r:id="rId11"/>
    <p:sldId id="274" r:id="rId12"/>
    <p:sldId id="275" r:id="rId13"/>
    <p:sldId id="276" r:id="rId14"/>
    <p:sldId id="271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72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68">
          <p15:clr>
            <a:srgbClr val="A4A3A4"/>
          </p15:clr>
        </p15:guide>
        <p15:guide id="5" pos="3839">
          <p15:clr>
            <a:srgbClr val="A4A3A4"/>
          </p15:clr>
        </p15:guide>
        <p15:guide id="6" pos="768">
          <p15:clr>
            <a:srgbClr val="A4A3A4"/>
          </p15:clr>
        </p15:guide>
        <p15:guide id="7" pos="7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3" autoAdjust="0"/>
    <p:restoredTop sz="92785" autoAdjust="0"/>
  </p:normalViewPr>
  <p:slideViewPr>
    <p:cSldViewPr>
      <p:cViewPr varScale="1">
        <p:scale>
          <a:sx n="74" d="100"/>
          <a:sy n="74" d="100"/>
        </p:scale>
        <p:origin x="234" y="60"/>
      </p:cViewPr>
      <p:guideLst>
        <p:guide orient="horz" pos="2160"/>
        <p:guide orient="horz" pos="1072"/>
        <p:guide orient="horz" pos="3888"/>
        <p:guide orient="horz" pos="368"/>
        <p:guide pos="3839"/>
        <p:guide pos="768"/>
        <p:guide pos="729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1482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942A0-B7D2-4B14-8FEA-55FC702F5BE7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95A5E99-E976-4550-8F80-53CC813F2F5A}">
      <dgm:prSet phldrT="[Text]"/>
      <dgm:spPr/>
      <dgm:t>
        <a:bodyPr/>
        <a:lstStyle/>
        <a:p>
          <a:pPr algn="l" defTabSz="1216152">
            <a:buNone/>
          </a:pPr>
          <a:r>
            <a:rPr lang="sk-SK" sz="2400" b="0" i="0" noProof="0" dirty="0" smtClean="0">
              <a:latin typeface="Calibri"/>
              <a:ea typeface="+mn-ea"/>
              <a:cs typeface="+mn-cs"/>
            </a:rPr>
            <a:t>Vymyslieť a zmerať charakteristiky návštevníka</a:t>
          </a:r>
          <a:endParaRPr lang="sk-SK" sz="2400" b="0" i="0" noProof="0" dirty="0">
            <a:latin typeface="Calibri"/>
            <a:ea typeface="+mn-ea"/>
            <a:cs typeface="+mn-cs"/>
          </a:endParaRPr>
        </a:p>
      </dgm:t>
    </dgm:pt>
    <dgm:pt modelId="{03339A0D-5DC0-4B29-8353-C5AEBFD4DE86}" type="parTrans" cxnId="{D1A4D8E6-F04E-4AB1-8D0C-63DC7AB1E81F}">
      <dgm:prSet/>
      <dgm:spPr/>
      <dgm:t>
        <a:bodyPr/>
        <a:lstStyle/>
        <a:p>
          <a:endParaRPr lang="en-US"/>
        </a:p>
      </dgm:t>
    </dgm:pt>
    <dgm:pt modelId="{8877691F-1B60-4485-9174-DDEC7EE68B70}" type="sibTrans" cxnId="{D1A4D8E6-F04E-4AB1-8D0C-63DC7AB1E81F}">
      <dgm:prSet/>
      <dgm:spPr/>
      <dgm:t>
        <a:bodyPr/>
        <a:lstStyle/>
        <a:p>
          <a:endParaRPr lang="en-US"/>
        </a:p>
      </dgm:t>
    </dgm:pt>
    <dgm:pt modelId="{8EC937D8-BD76-4A12-A3E5-900D5C1E2E05}">
      <dgm:prSet phldrT="[Text]"/>
      <dgm:spPr/>
      <dgm:t>
        <a:bodyPr/>
        <a:lstStyle/>
        <a:p>
          <a:pPr algn="l" defTabSz="1216152">
            <a:buNone/>
          </a:pPr>
          <a:r>
            <a:rPr lang="sk-SK" sz="2400" b="0" i="0" noProof="0" dirty="0" smtClean="0">
              <a:latin typeface="Calibri"/>
              <a:ea typeface="+mn-ea"/>
              <a:cs typeface="+mn-cs"/>
            </a:rPr>
            <a:t>Stiahnuť ich a spracovať</a:t>
          </a:r>
          <a:endParaRPr lang="sk-SK" sz="2400" b="0" i="0" noProof="0" dirty="0">
            <a:latin typeface="Calibri"/>
            <a:ea typeface="+mn-ea"/>
            <a:cs typeface="+mn-cs"/>
          </a:endParaRPr>
        </a:p>
      </dgm:t>
    </dgm:pt>
    <dgm:pt modelId="{8265EE85-9851-494E-A6D3-1CDACE947DF3}" type="parTrans" cxnId="{43DC8383-AEE5-490C-A8E5-1F216F2B8FE6}">
      <dgm:prSet/>
      <dgm:spPr/>
      <dgm:t>
        <a:bodyPr/>
        <a:lstStyle/>
        <a:p>
          <a:endParaRPr lang="en-US"/>
        </a:p>
      </dgm:t>
    </dgm:pt>
    <dgm:pt modelId="{B3EFD4A5-9FA1-4ABE-B722-05162509509B}" type="sibTrans" cxnId="{43DC8383-AEE5-490C-A8E5-1F216F2B8FE6}">
      <dgm:prSet/>
      <dgm:spPr/>
      <dgm:t>
        <a:bodyPr/>
        <a:lstStyle/>
        <a:p>
          <a:endParaRPr lang="en-US"/>
        </a:p>
      </dgm:t>
    </dgm:pt>
    <dgm:pt modelId="{7133ECF5-4190-4604-AA2F-03C9A0A9210F}">
      <dgm:prSet phldrT="[Text]"/>
      <dgm:spPr/>
      <dgm:t>
        <a:bodyPr/>
        <a:lstStyle/>
        <a:p>
          <a:pPr algn="l" defTabSz="1216152">
            <a:buNone/>
          </a:pPr>
          <a:r>
            <a:rPr lang="sk-SK" sz="2400" b="0" i="0" noProof="0" dirty="0" smtClean="0">
              <a:latin typeface="Calibri"/>
              <a:ea typeface="+mn-ea"/>
              <a:cs typeface="+mn-cs"/>
            </a:rPr>
            <a:t>Nájsť podstatné komponenty stavu</a:t>
          </a:r>
          <a:endParaRPr lang="sk-SK" sz="2400" b="0" i="0" noProof="0" dirty="0">
            <a:latin typeface="Calibri"/>
            <a:ea typeface="+mn-ea"/>
            <a:cs typeface="+mn-cs"/>
          </a:endParaRPr>
        </a:p>
      </dgm:t>
    </dgm:pt>
    <dgm:pt modelId="{7D1B29D7-21DD-436A-8F7C-E87DE53C1431}" type="parTrans" cxnId="{011A9761-E983-4C7D-AB1D-2038261D8FF8}">
      <dgm:prSet/>
      <dgm:spPr/>
      <dgm:t>
        <a:bodyPr/>
        <a:lstStyle/>
        <a:p>
          <a:endParaRPr lang="en-US"/>
        </a:p>
      </dgm:t>
    </dgm:pt>
    <dgm:pt modelId="{46037378-034A-4662-877A-B53E1DA069A3}" type="sibTrans" cxnId="{011A9761-E983-4C7D-AB1D-2038261D8FF8}">
      <dgm:prSet/>
      <dgm:spPr/>
      <dgm:t>
        <a:bodyPr/>
        <a:lstStyle/>
        <a:p>
          <a:endParaRPr lang="en-US"/>
        </a:p>
      </dgm:t>
    </dgm:pt>
    <dgm:pt modelId="{1E5C830F-58E7-44F7-B379-6E5CA389EAA4}">
      <dgm:prSet phldrT="[Text]"/>
      <dgm:spPr/>
      <dgm:t>
        <a:bodyPr/>
        <a:lstStyle/>
        <a:p>
          <a:pPr algn="l" defTabSz="1216152">
            <a:buNone/>
          </a:pPr>
          <a:r>
            <a:rPr lang="sk-SK" sz="2400" b="0" i="0" noProof="0" dirty="0" smtClean="0">
              <a:latin typeface="Calibri"/>
              <a:ea typeface="+mn-ea"/>
              <a:cs typeface="+mn-cs"/>
            </a:rPr>
            <a:t>? Predpovedať zmenu stavu návštevníka ?</a:t>
          </a:r>
          <a:endParaRPr lang="sk-SK" sz="2400" b="0" i="0" noProof="0" dirty="0">
            <a:latin typeface="Calibri"/>
            <a:ea typeface="+mn-ea"/>
            <a:cs typeface="+mn-cs"/>
          </a:endParaRPr>
        </a:p>
      </dgm:t>
    </dgm:pt>
    <dgm:pt modelId="{CB408EEF-6A68-43F8-A206-348503D938F5}" type="parTrans" cxnId="{6D3549E3-0DFC-45CA-9C33-EAB2D65A20CB}">
      <dgm:prSet/>
      <dgm:spPr/>
      <dgm:t>
        <a:bodyPr/>
        <a:lstStyle/>
        <a:p>
          <a:endParaRPr lang="en-US"/>
        </a:p>
      </dgm:t>
    </dgm:pt>
    <dgm:pt modelId="{8AAC0995-2586-49E6-A977-45EA42D03B0D}" type="sibTrans" cxnId="{6D3549E3-0DFC-45CA-9C33-EAB2D65A20CB}">
      <dgm:prSet/>
      <dgm:spPr/>
      <dgm:t>
        <a:bodyPr/>
        <a:lstStyle/>
        <a:p>
          <a:endParaRPr lang="en-US"/>
        </a:p>
      </dgm:t>
    </dgm:pt>
    <dgm:pt modelId="{72CB4BEE-F8D7-4DBE-A22B-808DEB62DE7E}">
      <dgm:prSet phldrT="[Text]"/>
      <dgm:spPr/>
      <dgm:t>
        <a:bodyPr/>
        <a:lstStyle/>
        <a:p>
          <a:pPr algn="l" defTabSz="1216152">
            <a:buNone/>
          </a:pPr>
          <a:r>
            <a:rPr lang="sk-SK" sz="2400" b="0" i="0" noProof="0" dirty="0" smtClean="0">
              <a:latin typeface="Calibri"/>
              <a:ea typeface="+mn-ea"/>
              <a:cs typeface="+mn-cs"/>
            </a:rPr>
            <a:t>Rozdeliť stavy do skupín</a:t>
          </a:r>
          <a:endParaRPr lang="sk-SK" sz="2400" b="0" i="0" noProof="0" dirty="0">
            <a:latin typeface="Calibri"/>
            <a:ea typeface="+mn-ea"/>
            <a:cs typeface="+mn-cs"/>
          </a:endParaRPr>
        </a:p>
      </dgm:t>
    </dgm:pt>
    <dgm:pt modelId="{A71A0FC1-06C4-42E1-8708-67B1C2E327FC}" type="parTrans" cxnId="{11205BD8-2B65-411D-A27A-CBC03A6472F4}">
      <dgm:prSet/>
      <dgm:spPr/>
      <dgm:t>
        <a:bodyPr/>
        <a:lstStyle/>
        <a:p>
          <a:endParaRPr lang="en-US"/>
        </a:p>
      </dgm:t>
    </dgm:pt>
    <dgm:pt modelId="{946DFDA1-B4AF-4C80-B134-470CAB62BB7A}" type="sibTrans" cxnId="{11205BD8-2B65-411D-A27A-CBC03A6472F4}">
      <dgm:prSet/>
      <dgm:spPr/>
      <dgm:t>
        <a:bodyPr/>
        <a:lstStyle/>
        <a:p>
          <a:endParaRPr lang="en-US"/>
        </a:p>
      </dgm:t>
    </dgm:pt>
    <dgm:pt modelId="{1D84D8B6-AB32-4491-B5D2-EFE3D7668B88}" type="pres">
      <dgm:prSet presAssocID="{CD7942A0-B7D2-4B14-8FEA-55FC702F5BE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3E0E8213-E460-4EB7-9A92-C2B1CC553F0D}" type="pres">
      <dgm:prSet presAssocID="{CD7942A0-B7D2-4B14-8FEA-55FC702F5BE7}" presName="dummyMaxCanvas" presStyleCnt="0">
        <dgm:presLayoutVars/>
      </dgm:prSet>
      <dgm:spPr/>
    </dgm:pt>
    <dgm:pt modelId="{4F6771A3-BA6A-488A-BA41-BB7B42BD5C4B}" type="pres">
      <dgm:prSet presAssocID="{CD7942A0-B7D2-4B14-8FEA-55FC702F5BE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A0DDEB-B173-4F5D-A40A-C1F118AF617A}" type="pres">
      <dgm:prSet presAssocID="{CD7942A0-B7D2-4B14-8FEA-55FC702F5BE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B3EDE-9584-4019-8249-0D238CA673C2}" type="pres">
      <dgm:prSet presAssocID="{CD7942A0-B7D2-4B14-8FEA-55FC702F5BE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827DC-4652-4424-8768-A95D906DC30A}" type="pres">
      <dgm:prSet presAssocID="{CD7942A0-B7D2-4B14-8FEA-55FC702F5BE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1040E-A42E-4B7A-9B58-F2906D1D96DA}" type="pres">
      <dgm:prSet presAssocID="{CD7942A0-B7D2-4B14-8FEA-55FC702F5BE7}" presName="FiveNodes_5" presStyleLbl="node1" presStyleIdx="4" presStyleCnt="5" custLinFactNeighborX="-1933" custLinFactNeighborY="-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E8AFAF-39A5-47E0-820E-EFF4B1DB4CCE}" type="pres">
      <dgm:prSet presAssocID="{CD7942A0-B7D2-4B14-8FEA-55FC702F5BE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6CFEED-EC09-40C7-8F59-CC366449881E}" type="pres">
      <dgm:prSet presAssocID="{CD7942A0-B7D2-4B14-8FEA-55FC702F5BE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1DAFD-369B-4CD9-AFF7-54834EE5D1B1}" type="pres">
      <dgm:prSet presAssocID="{CD7942A0-B7D2-4B14-8FEA-55FC702F5BE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D16EE4-333D-461C-819F-A64702DA7347}" type="pres">
      <dgm:prSet presAssocID="{CD7942A0-B7D2-4B14-8FEA-55FC702F5BE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2C900-C989-4DAC-9A50-7B48198371F4}" type="pres">
      <dgm:prSet presAssocID="{CD7942A0-B7D2-4B14-8FEA-55FC702F5BE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D8593-757F-4699-ACEB-47074D2B540F}" type="pres">
      <dgm:prSet presAssocID="{CD7942A0-B7D2-4B14-8FEA-55FC702F5BE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C0ED8-A0B2-4D8C-A920-5AE510FB3F70}" type="pres">
      <dgm:prSet presAssocID="{CD7942A0-B7D2-4B14-8FEA-55FC702F5BE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B7347D-E023-497C-BBEA-FC1A5B48734F}" type="pres">
      <dgm:prSet presAssocID="{CD7942A0-B7D2-4B14-8FEA-55FC702F5BE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8329FE-40E8-44DF-BEC3-DD756ED3E1C2}" type="pres">
      <dgm:prSet presAssocID="{CD7942A0-B7D2-4B14-8FEA-55FC702F5BE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802FF9-3F22-4C88-8CB8-91BEA48F371E}" type="presOf" srcId="{8877691F-1B60-4485-9174-DDEC7EE68B70}" destId="{18E8AFAF-39A5-47E0-820E-EFF4B1DB4CCE}" srcOrd="0" destOrd="0" presId="urn:microsoft.com/office/officeart/2005/8/layout/vProcess5"/>
    <dgm:cxn modelId="{AC0E52F1-9770-4789-AAB6-E6D786379F16}" type="presOf" srcId="{7133ECF5-4190-4604-AA2F-03C9A0A9210F}" destId="{369B3EDE-9584-4019-8249-0D238CA673C2}" srcOrd="0" destOrd="0" presId="urn:microsoft.com/office/officeart/2005/8/layout/vProcess5"/>
    <dgm:cxn modelId="{65AA8185-FFB3-4B3B-8F40-BE98F2AA8D0A}" type="presOf" srcId="{946DFDA1-B4AF-4C80-B134-470CAB62BB7A}" destId="{59D16EE4-333D-461C-819F-A64702DA7347}" srcOrd="0" destOrd="0" presId="urn:microsoft.com/office/officeart/2005/8/layout/vProcess5"/>
    <dgm:cxn modelId="{A7DD9CAB-2085-484E-BDA4-D772D31B5906}" type="presOf" srcId="{46037378-034A-4662-877A-B53E1DA069A3}" destId="{9641DAFD-369B-4CD9-AFF7-54834EE5D1B1}" srcOrd="0" destOrd="0" presId="urn:microsoft.com/office/officeart/2005/8/layout/vProcess5"/>
    <dgm:cxn modelId="{C2D0E194-BD14-4AD2-9E3A-CE984C34B6CD}" type="presOf" srcId="{CD7942A0-B7D2-4B14-8FEA-55FC702F5BE7}" destId="{1D84D8B6-AB32-4491-B5D2-EFE3D7668B88}" srcOrd="0" destOrd="0" presId="urn:microsoft.com/office/officeart/2005/8/layout/vProcess5"/>
    <dgm:cxn modelId="{7015517F-BE7B-493D-A386-D73FD08A73A6}" type="presOf" srcId="{B3EFD4A5-9FA1-4ABE-B722-05162509509B}" destId="{626CFEED-EC09-40C7-8F59-CC366449881E}" srcOrd="0" destOrd="0" presId="urn:microsoft.com/office/officeart/2005/8/layout/vProcess5"/>
    <dgm:cxn modelId="{F3F412A1-2815-4721-8732-BBA6B6A974AB}" type="presOf" srcId="{8EC937D8-BD76-4A12-A3E5-900D5C1E2E05}" destId="{49ED8593-757F-4699-ACEB-47074D2B540F}" srcOrd="1" destOrd="0" presId="urn:microsoft.com/office/officeart/2005/8/layout/vProcess5"/>
    <dgm:cxn modelId="{011A9761-E983-4C7D-AB1D-2038261D8FF8}" srcId="{CD7942A0-B7D2-4B14-8FEA-55FC702F5BE7}" destId="{7133ECF5-4190-4604-AA2F-03C9A0A9210F}" srcOrd="2" destOrd="0" parTransId="{7D1B29D7-21DD-436A-8F7C-E87DE53C1431}" sibTransId="{46037378-034A-4662-877A-B53E1DA069A3}"/>
    <dgm:cxn modelId="{6D3549E3-0DFC-45CA-9C33-EAB2D65A20CB}" srcId="{CD7942A0-B7D2-4B14-8FEA-55FC702F5BE7}" destId="{1E5C830F-58E7-44F7-B379-6E5CA389EAA4}" srcOrd="4" destOrd="0" parTransId="{CB408EEF-6A68-43F8-A206-348503D938F5}" sibTransId="{8AAC0995-2586-49E6-A977-45EA42D03B0D}"/>
    <dgm:cxn modelId="{EE06CB4A-8CF0-4D84-B4E0-FB669E475184}" type="presOf" srcId="{7133ECF5-4190-4604-AA2F-03C9A0A9210F}" destId="{24BC0ED8-A0B2-4D8C-A920-5AE510FB3F70}" srcOrd="1" destOrd="0" presId="urn:microsoft.com/office/officeart/2005/8/layout/vProcess5"/>
    <dgm:cxn modelId="{11205BD8-2B65-411D-A27A-CBC03A6472F4}" srcId="{CD7942A0-B7D2-4B14-8FEA-55FC702F5BE7}" destId="{72CB4BEE-F8D7-4DBE-A22B-808DEB62DE7E}" srcOrd="3" destOrd="0" parTransId="{A71A0FC1-06C4-42E1-8708-67B1C2E327FC}" sibTransId="{946DFDA1-B4AF-4C80-B134-470CAB62BB7A}"/>
    <dgm:cxn modelId="{8F449E62-30C0-4890-A9F5-18032D065833}" type="presOf" srcId="{095A5E99-E976-4550-8F80-53CC813F2F5A}" destId="{2F52C900-C989-4DAC-9A50-7B48198371F4}" srcOrd="1" destOrd="0" presId="urn:microsoft.com/office/officeart/2005/8/layout/vProcess5"/>
    <dgm:cxn modelId="{EDF372EB-307E-45DA-866E-84B497AEFD6E}" type="presOf" srcId="{095A5E99-E976-4550-8F80-53CC813F2F5A}" destId="{4F6771A3-BA6A-488A-BA41-BB7B42BD5C4B}" srcOrd="0" destOrd="0" presId="urn:microsoft.com/office/officeart/2005/8/layout/vProcess5"/>
    <dgm:cxn modelId="{D1A4D8E6-F04E-4AB1-8D0C-63DC7AB1E81F}" srcId="{CD7942A0-B7D2-4B14-8FEA-55FC702F5BE7}" destId="{095A5E99-E976-4550-8F80-53CC813F2F5A}" srcOrd="0" destOrd="0" parTransId="{03339A0D-5DC0-4B29-8353-C5AEBFD4DE86}" sibTransId="{8877691F-1B60-4485-9174-DDEC7EE68B70}"/>
    <dgm:cxn modelId="{E1CB3C3F-69B8-41DA-B50F-2CA3841231F0}" type="presOf" srcId="{1E5C830F-58E7-44F7-B379-6E5CA389EAA4}" destId="{FC8329FE-40E8-44DF-BEC3-DD756ED3E1C2}" srcOrd="1" destOrd="0" presId="urn:microsoft.com/office/officeart/2005/8/layout/vProcess5"/>
    <dgm:cxn modelId="{35FC02E6-DFDA-4475-8D59-D5573519485F}" type="presOf" srcId="{72CB4BEE-F8D7-4DBE-A22B-808DEB62DE7E}" destId="{70B7347D-E023-497C-BBEA-FC1A5B48734F}" srcOrd="1" destOrd="0" presId="urn:microsoft.com/office/officeart/2005/8/layout/vProcess5"/>
    <dgm:cxn modelId="{68625935-ED82-47EC-889F-6E9E34DD2AF3}" type="presOf" srcId="{1E5C830F-58E7-44F7-B379-6E5CA389EAA4}" destId="{F8C1040E-A42E-4B7A-9B58-F2906D1D96DA}" srcOrd="0" destOrd="0" presId="urn:microsoft.com/office/officeart/2005/8/layout/vProcess5"/>
    <dgm:cxn modelId="{CB8BC7D6-6ABA-430E-B404-66BD0C232CF1}" type="presOf" srcId="{72CB4BEE-F8D7-4DBE-A22B-808DEB62DE7E}" destId="{A66827DC-4652-4424-8768-A95D906DC30A}" srcOrd="0" destOrd="0" presId="urn:microsoft.com/office/officeart/2005/8/layout/vProcess5"/>
    <dgm:cxn modelId="{800A2618-CB0E-4259-A091-85DD7BDDD53E}" type="presOf" srcId="{8EC937D8-BD76-4A12-A3E5-900D5C1E2E05}" destId="{FBA0DDEB-B173-4F5D-A40A-C1F118AF617A}" srcOrd="0" destOrd="0" presId="urn:microsoft.com/office/officeart/2005/8/layout/vProcess5"/>
    <dgm:cxn modelId="{43DC8383-AEE5-490C-A8E5-1F216F2B8FE6}" srcId="{CD7942A0-B7D2-4B14-8FEA-55FC702F5BE7}" destId="{8EC937D8-BD76-4A12-A3E5-900D5C1E2E05}" srcOrd="1" destOrd="0" parTransId="{8265EE85-9851-494E-A6D3-1CDACE947DF3}" sibTransId="{B3EFD4A5-9FA1-4ABE-B722-05162509509B}"/>
    <dgm:cxn modelId="{768DB908-A4BF-48A6-A740-5DD0CBAFBB11}" type="presParOf" srcId="{1D84D8B6-AB32-4491-B5D2-EFE3D7668B88}" destId="{3E0E8213-E460-4EB7-9A92-C2B1CC553F0D}" srcOrd="0" destOrd="0" presId="urn:microsoft.com/office/officeart/2005/8/layout/vProcess5"/>
    <dgm:cxn modelId="{DC488899-8126-415B-BC44-2DBD3FB14D9D}" type="presParOf" srcId="{1D84D8B6-AB32-4491-B5D2-EFE3D7668B88}" destId="{4F6771A3-BA6A-488A-BA41-BB7B42BD5C4B}" srcOrd="1" destOrd="0" presId="urn:microsoft.com/office/officeart/2005/8/layout/vProcess5"/>
    <dgm:cxn modelId="{364CD186-8A09-4E5A-9801-314477CA3AD8}" type="presParOf" srcId="{1D84D8B6-AB32-4491-B5D2-EFE3D7668B88}" destId="{FBA0DDEB-B173-4F5D-A40A-C1F118AF617A}" srcOrd="2" destOrd="0" presId="urn:microsoft.com/office/officeart/2005/8/layout/vProcess5"/>
    <dgm:cxn modelId="{27DCAC88-40C3-430B-83C3-B7932383FF9F}" type="presParOf" srcId="{1D84D8B6-AB32-4491-B5D2-EFE3D7668B88}" destId="{369B3EDE-9584-4019-8249-0D238CA673C2}" srcOrd="3" destOrd="0" presId="urn:microsoft.com/office/officeart/2005/8/layout/vProcess5"/>
    <dgm:cxn modelId="{040127E7-B663-4621-985F-B7FD079F3F3B}" type="presParOf" srcId="{1D84D8B6-AB32-4491-B5D2-EFE3D7668B88}" destId="{A66827DC-4652-4424-8768-A95D906DC30A}" srcOrd="4" destOrd="0" presId="urn:microsoft.com/office/officeart/2005/8/layout/vProcess5"/>
    <dgm:cxn modelId="{AFD4077E-9594-4324-BFD7-2FF5D91C1695}" type="presParOf" srcId="{1D84D8B6-AB32-4491-B5D2-EFE3D7668B88}" destId="{F8C1040E-A42E-4B7A-9B58-F2906D1D96DA}" srcOrd="5" destOrd="0" presId="urn:microsoft.com/office/officeart/2005/8/layout/vProcess5"/>
    <dgm:cxn modelId="{5E347AD9-180A-452D-81C5-20F3805FE460}" type="presParOf" srcId="{1D84D8B6-AB32-4491-B5D2-EFE3D7668B88}" destId="{18E8AFAF-39A5-47E0-820E-EFF4B1DB4CCE}" srcOrd="6" destOrd="0" presId="urn:microsoft.com/office/officeart/2005/8/layout/vProcess5"/>
    <dgm:cxn modelId="{ADE8DFE7-EBBE-4FB9-88A7-B72CD782C394}" type="presParOf" srcId="{1D84D8B6-AB32-4491-B5D2-EFE3D7668B88}" destId="{626CFEED-EC09-40C7-8F59-CC366449881E}" srcOrd="7" destOrd="0" presId="urn:microsoft.com/office/officeart/2005/8/layout/vProcess5"/>
    <dgm:cxn modelId="{C5C68FF7-7079-4B17-90F6-2517622AA7D4}" type="presParOf" srcId="{1D84D8B6-AB32-4491-B5D2-EFE3D7668B88}" destId="{9641DAFD-369B-4CD9-AFF7-54834EE5D1B1}" srcOrd="8" destOrd="0" presId="urn:microsoft.com/office/officeart/2005/8/layout/vProcess5"/>
    <dgm:cxn modelId="{561C68EE-D4C1-4523-92CF-D278319AA76E}" type="presParOf" srcId="{1D84D8B6-AB32-4491-B5D2-EFE3D7668B88}" destId="{59D16EE4-333D-461C-819F-A64702DA7347}" srcOrd="9" destOrd="0" presId="urn:microsoft.com/office/officeart/2005/8/layout/vProcess5"/>
    <dgm:cxn modelId="{DF8DD205-47A8-4A9E-A63D-5C7CDD91CB01}" type="presParOf" srcId="{1D84D8B6-AB32-4491-B5D2-EFE3D7668B88}" destId="{2F52C900-C989-4DAC-9A50-7B48198371F4}" srcOrd="10" destOrd="0" presId="urn:microsoft.com/office/officeart/2005/8/layout/vProcess5"/>
    <dgm:cxn modelId="{659C72C5-346D-4065-8810-DA3430F2F85F}" type="presParOf" srcId="{1D84D8B6-AB32-4491-B5D2-EFE3D7668B88}" destId="{49ED8593-757F-4699-ACEB-47074D2B540F}" srcOrd="11" destOrd="0" presId="urn:microsoft.com/office/officeart/2005/8/layout/vProcess5"/>
    <dgm:cxn modelId="{7B7407D1-AEEA-4336-8A69-4D4D29563175}" type="presParOf" srcId="{1D84D8B6-AB32-4491-B5D2-EFE3D7668B88}" destId="{24BC0ED8-A0B2-4D8C-A920-5AE510FB3F70}" srcOrd="12" destOrd="0" presId="urn:microsoft.com/office/officeart/2005/8/layout/vProcess5"/>
    <dgm:cxn modelId="{E49619DD-6C03-492F-95EC-1B3B32F46717}" type="presParOf" srcId="{1D84D8B6-AB32-4491-B5D2-EFE3D7668B88}" destId="{70B7347D-E023-497C-BBEA-FC1A5B48734F}" srcOrd="13" destOrd="0" presId="urn:microsoft.com/office/officeart/2005/8/layout/vProcess5"/>
    <dgm:cxn modelId="{653FD3EE-328F-4930-B77F-20727F77EEF2}" type="presParOf" srcId="{1D84D8B6-AB32-4491-B5D2-EFE3D7668B88}" destId="{FC8329FE-40E8-44DF-BEC3-DD756ED3E1C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771A3-BA6A-488A-BA41-BB7B42BD5C4B}">
      <dsp:nvSpPr>
        <dsp:cNvPr id="0" name=""/>
        <dsp:cNvSpPr/>
      </dsp:nvSpPr>
      <dsp:spPr>
        <a:xfrm>
          <a:off x="0" y="0"/>
          <a:ext cx="7879733" cy="803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16152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0" i="0" kern="1200" noProof="0" dirty="0" smtClean="0">
              <a:latin typeface="Calibri"/>
              <a:ea typeface="+mn-ea"/>
              <a:cs typeface="+mn-cs"/>
            </a:rPr>
            <a:t>Vymyslieť a zmerať charakteristiky návštevníka</a:t>
          </a:r>
          <a:endParaRPr lang="sk-SK" sz="2800" b="0" i="0" kern="1200" noProof="0" dirty="0">
            <a:latin typeface="Calibri"/>
            <a:ea typeface="+mn-ea"/>
            <a:cs typeface="+mn-cs"/>
          </a:endParaRPr>
        </a:p>
      </dsp:txBody>
      <dsp:txXfrm>
        <a:off x="23543" y="23543"/>
        <a:ext cx="6918308" cy="756728"/>
      </dsp:txXfrm>
    </dsp:sp>
    <dsp:sp modelId="{FBA0DDEB-B173-4F5D-A40A-C1F118AF617A}">
      <dsp:nvSpPr>
        <dsp:cNvPr id="0" name=""/>
        <dsp:cNvSpPr/>
      </dsp:nvSpPr>
      <dsp:spPr>
        <a:xfrm>
          <a:off x="588421" y="915455"/>
          <a:ext cx="7879733" cy="803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16152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0" i="0" kern="1200" noProof="0" dirty="0" smtClean="0">
              <a:latin typeface="Calibri"/>
              <a:ea typeface="+mn-ea"/>
              <a:cs typeface="+mn-cs"/>
            </a:rPr>
            <a:t>Stiahnuť ich a spracovať</a:t>
          </a:r>
          <a:endParaRPr lang="sk-SK" sz="2800" b="0" i="0" kern="1200" noProof="0" dirty="0">
            <a:latin typeface="Calibri"/>
            <a:ea typeface="+mn-ea"/>
            <a:cs typeface="+mn-cs"/>
          </a:endParaRPr>
        </a:p>
      </dsp:txBody>
      <dsp:txXfrm>
        <a:off x="611964" y="938998"/>
        <a:ext cx="6721746" cy="756728"/>
      </dsp:txXfrm>
    </dsp:sp>
    <dsp:sp modelId="{369B3EDE-9584-4019-8249-0D238CA673C2}">
      <dsp:nvSpPr>
        <dsp:cNvPr id="0" name=""/>
        <dsp:cNvSpPr/>
      </dsp:nvSpPr>
      <dsp:spPr>
        <a:xfrm>
          <a:off x="1176843" y="1830911"/>
          <a:ext cx="7879733" cy="803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16152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0" i="0" kern="1200" noProof="0" dirty="0" smtClean="0">
              <a:latin typeface="Calibri"/>
              <a:ea typeface="+mn-ea"/>
              <a:cs typeface="+mn-cs"/>
            </a:rPr>
            <a:t>Nájsť podstatné komponenty stavu</a:t>
          </a:r>
          <a:endParaRPr lang="sk-SK" sz="2800" b="0" i="0" kern="1200" noProof="0" dirty="0">
            <a:latin typeface="Calibri"/>
            <a:ea typeface="+mn-ea"/>
            <a:cs typeface="+mn-cs"/>
          </a:endParaRPr>
        </a:p>
      </dsp:txBody>
      <dsp:txXfrm>
        <a:off x="1200386" y="1854454"/>
        <a:ext cx="6721746" cy="756728"/>
      </dsp:txXfrm>
    </dsp:sp>
    <dsp:sp modelId="{A66827DC-4652-4424-8768-A95D906DC30A}">
      <dsp:nvSpPr>
        <dsp:cNvPr id="0" name=""/>
        <dsp:cNvSpPr/>
      </dsp:nvSpPr>
      <dsp:spPr>
        <a:xfrm>
          <a:off x="1765264" y="2746366"/>
          <a:ext cx="7879733" cy="803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16152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0" i="0" kern="1200" noProof="0" dirty="0" smtClean="0">
              <a:latin typeface="Calibri"/>
              <a:ea typeface="+mn-ea"/>
              <a:cs typeface="+mn-cs"/>
            </a:rPr>
            <a:t>Rozdeliť stavy do skupín</a:t>
          </a:r>
          <a:endParaRPr lang="sk-SK" sz="2800" b="0" i="0" kern="1200" noProof="0" dirty="0">
            <a:latin typeface="Calibri"/>
            <a:ea typeface="+mn-ea"/>
            <a:cs typeface="+mn-cs"/>
          </a:endParaRPr>
        </a:p>
      </dsp:txBody>
      <dsp:txXfrm>
        <a:off x="1788807" y="2769909"/>
        <a:ext cx="6721746" cy="756728"/>
      </dsp:txXfrm>
    </dsp:sp>
    <dsp:sp modelId="{F8C1040E-A42E-4B7A-9B58-F2906D1D96DA}">
      <dsp:nvSpPr>
        <dsp:cNvPr id="0" name=""/>
        <dsp:cNvSpPr/>
      </dsp:nvSpPr>
      <dsp:spPr>
        <a:xfrm>
          <a:off x="2201371" y="3657602"/>
          <a:ext cx="7879733" cy="803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16152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0" i="0" kern="1200" noProof="0" dirty="0" smtClean="0">
              <a:latin typeface="Calibri"/>
              <a:ea typeface="+mn-ea"/>
              <a:cs typeface="+mn-cs"/>
            </a:rPr>
            <a:t>? Predpovedať zmenu stavu návštevníka ?</a:t>
          </a:r>
          <a:endParaRPr lang="sk-SK" sz="2800" b="0" i="0" kern="1200" noProof="0" dirty="0">
            <a:latin typeface="Calibri"/>
            <a:ea typeface="+mn-ea"/>
            <a:cs typeface="+mn-cs"/>
          </a:endParaRPr>
        </a:p>
      </dsp:txBody>
      <dsp:txXfrm>
        <a:off x="2224914" y="3681145"/>
        <a:ext cx="6721746" cy="756728"/>
      </dsp:txXfrm>
    </dsp:sp>
    <dsp:sp modelId="{18E8AFAF-39A5-47E0-820E-EFF4B1DB4CCE}">
      <dsp:nvSpPr>
        <dsp:cNvPr id="0" name=""/>
        <dsp:cNvSpPr/>
      </dsp:nvSpPr>
      <dsp:spPr>
        <a:xfrm>
          <a:off x="7357253" y="587231"/>
          <a:ext cx="522479" cy="52247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7474811" y="587231"/>
        <a:ext cx="287363" cy="393165"/>
      </dsp:txXfrm>
    </dsp:sp>
    <dsp:sp modelId="{626CFEED-EC09-40C7-8F59-CC366449881E}">
      <dsp:nvSpPr>
        <dsp:cNvPr id="0" name=""/>
        <dsp:cNvSpPr/>
      </dsp:nvSpPr>
      <dsp:spPr>
        <a:xfrm>
          <a:off x="7945675" y="1502686"/>
          <a:ext cx="522479" cy="52247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8063233" y="1502686"/>
        <a:ext cx="287363" cy="393165"/>
      </dsp:txXfrm>
    </dsp:sp>
    <dsp:sp modelId="{9641DAFD-369B-4CD9-AFF7-54834EE5D1B1}">
      <dsp:nvSpPr>
        <dsp:cNvPr id="0" name=""/>
        <dsp:cNvSpPr/>
      </dsp:nvSpPr>
      <dsp:spPr>
        <a:xfrm>
          <a:off x="8534097" y="2404745"/>
          <a:ext cx="522479" cy="52247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8651655" y="2404745"/>
        <a:ext cx="287363" cy="393165"/>
      </dsp:txXfrm>
    </dsp:sp>
    <dsp:sp modelId="{59D16EE4-333D-461C-819F-A64702DA7347}">
      <dsp:nvSpPr>
        <dsp:cNvPr id="0" name=""/>
        <dsp:cNvSpPr/>
      </dsp:nvSpPr>
      <dsp:spPr>
        <a:xfrm>
          <a:off x="9122518" y="3329132"/>
          <a:ext cx="522479" cy="52247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9240076" y="3329132"/>
        <a:ext cx="287363" cy="393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sk-SK"/>
              <a:t>03.11.2015</a:t>
            </a:fld>
            <a:endParaRPr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noProof="0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dirty="0" smtClean="0"/>
              <a:t>Upravte štýl predlohy textu.</a:t>
            </a:r>
          </a:p>
          <a:p>
            <a:pPr lvl="1"/>
            <a:r>
              <a:rPr lang="sk-SK" noProof="0" dirty="0" smtClean="0"/>
              <a:t>Druhá úroveň</a:t>
            </a:r>
          </a:p>
          <a:p>
            <a:pPr lvl="2"/>
            <a:r>
              <a:rPr lang="sk-SK" noProof="0" dirty="0" smtClean="0"/>
              <a:t>Tretia úroveň</a:t>
            </a:r>
          </a:p>
          <a:p>
            <a:pPr lvl="3"/>
            <a:r>
              <a:rPr lang="sk-SK" noProof="0" dirty="0" smtClean="0"/>
              <a:t>Štvrtá úroveň</a:t>
            </a:r>
          </a:p>
          <a:p>
            <a:pPr lvl="4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Dobry</a:t>
            </a:r>
            <a:r>
              <a:rPr lang="sk-SK" dirty="0" smtClean="0"/>
              <a:t> </a:t>
            </a:r>
            <a:r>
              <a:rPr lang="sk-SK" dirty="0" err="1" smtClean="0"/>
              <a:t>den</a:t>
            </a:r>
            <a:r>
              <a:rPr lang="sk-SK" dirty="0" smtClean="0"/>
              <a:t>, moje meno je Peter Truchan a som </a:t>
            </a:r>
            <a:r>
              <a:rPr lang="sk-SK" dirty="0" err="1" smtClean="0"/>
              <a:t>velmi</a:t>
            </a:r>
            <a:r>
              <a:rPr lang="sk-SK" dirty="0" smtClean="0"/>
              <a:t> rad </a:t>
            </a:r>
            <a:r>
              <a:rPr lang="sk-SK" dirty="0" err="1" smtClean="0"/>
              <a:t>ze</a:t>
            </a:r>
            <a:r>
              <a:rPr lang="sk-SK" dirty="0" smtClean="0"/>
              <a:t> </a:t>
            </a:r>
            <a:r>
              <a:rPr lang="sk-SK" dirty="0" err="1" smtClean="0"/>
              <a:t>Vam</a:t>
            </a:r>
            <a:r>
              <a:rPr lang="sk-SK" dirty="0" smtClean="0"/>
              <a:t> tu dnes </a:t>
            </a:r>
            <a:r>
              <a:rPr lang="sk-SK" dirty="0" err="1" smtClean="0"/>
              <a:t>mozem</a:t>
            </a:r>
            <a:r>
              <a:rPr lang="sk-SK" dirty="0" smtClean="0"/>
              <a:t> </a:t>
            </a:r>
            <a:r>
              <a:rPr lang="sk-SK" dirty="0" err="1" smtClean="0"/>
              <a:t>predstavit</a:t>
            </a:r>
            <a:r>
              <a:rPr lang="sk-SK" dirty="0" smtClean="0"/>
              <a:t> </a:t>
            </a:r>
            <a:r>
              <a:rPr lang="sk-SK" dirty="0" err="1" smtClean="0"/>
              <a:t>vysledky</a:t>
            </a:r>
            <a:r>
              <a:rPr lang="sk-SK" dirty="0" smtClean="0"/>
              <a:t> mojej prace. </a:t>
            </a:r>
            <a:r>
              <a:rPr lang="sk-SK" baseline="0" dirty="0" err="1" smtClean="0"/>
              <a:t>Tema</a:t>
            </a:r>
            <a:r>
              <a:rPr lang="sk-SK" baseline="0" dirty="0" smtClean="0"/>
              <a:t> </a:t>
            </a:r>
            <a:r>
              <a:rPr lang="sk-SK" baseline="0" dirty="0" smtClean="0"/>
              <a:t>prace znie </a:t>
            </a:r>
            <a:r>
              <a:rPr lang="sk-SK" baseline="0" dirty="0" err="1" smtClean="0"/>
              <a:t>Analyza</a:t>
            </a:r>
            <a:r>
              <a:rPr lang="sk-SK" baseline="0" dirty="0" smtClean="0"/>
              <a:t> a meranie </a:t>
            </a:r>
            <a:r>
              <a:rPr lang="sk-SK" baseline="0" dirty="0" err="1" smtClean="0"/>
              <a:t>spravania</a:t>
            </a:r>
            <a:r>
              <a:rPr lang="sk-SK" baseline="0" dirty="0" smtClean="0"/>
              <a:t> sa </a:t>
            </a:r>
            <a:r>
              <a:rPr lang="sk-SK" baseline="0" dirty="0" err="1" smtClean="0"/>
              <a:t>navstevnika</a:t>
            </a:r>
            <a:r>
              <a:rPr lang="sk-SK" baseline="0" dirty="0" smtClean="0"/>
              <a:t> vo webovej </a:t>
            </a:r>
            <a:r>
              <a:rPr lang="sk-SK" baseline="0" dirty="0" err="1" smtClean="0"/>
              <a:t>aplikacii</a:t>
            </a:r>
            <a:r>
              <a:rPr lang="sk-SK" baseline="0" dirty="0" smtClean="0"/>
              <a:t>, </a:t>
            </a:r>
            <a:r>
              <a:rPr lang="sk-SK" baseline="0" dirty="0" err="1" smtClean="0"/>
              <a:t>takze</a:t>
            </a:r>
            <a:r>
              <a:rPr lang="sk-SK" baseline="0" dirty="0" smtClean="0"/>
              <a:t> </a:t>
            </a:r>
            <a:r>
              <a:rPr lang="sk-SK" baseline="0" dirty="0" err="1" smtClean="0"/>
              <a:t>uzko</a:t>
            </a:r>
            <a:r>
              <a:rPr lang="sk-SK" baseline="0" dirty="0" smtClean="0"/>
              <a:t> </a:t>
            </a:r>
            <a:r>
              <a:rPr lang="sk-SK" baseline="0" dirty="0" err="1" smtClean="0"/>
              <a:t>suvisi</a:t>
            </a:r>
            <a:r>
              <a:rPr lang="sk-SK" baseline="0" dirty="0" smtClean="0"/>
              <a:t> s obsahom </a:t>
            </a:r>
            <a:r>
              <a:rPr lang="sk-SK" baseline="0" dirty="0" err="1" smtClean="0"/>
              <a:t>aktualnych</a:t>
            </a:r>
            <a:r>
              <a:rPr lang="sk-SK" baseline="0" dirty="0" smtClean="0"/>
              <a:t> prac </a:t>
            </a:r>
            <a:r>
              <a:rPr lang="sk-SK" baseline="0" dirty="0" err="1" smtClean="0"/>
              <a:t>viacerych</a:t>
            </a:r>
            <a:r>
              <a:rPr lang="sk-SK" baseline="0" dirty="0" smtClean="0"/>
              <a:t> </a:t>
            </a:r>
            <a:r>
              <a:rPr lang="sk-SK" baseline="0" dirty="0" err="1" smtClean="0"/>
              <a:t>ludi</a:t>
            </a:r>
            <a:r>
              <a:rPr lang="sk-SK" baseline="0" dirty="0" smtClean="0"/>
              <a:t> v nasej skupine. Z tohoto </a:t>
            </a:r>
            <a:r>
              <a:rPr lang="sk-SK" baseline="0" dirty="0" err="1" smtClean="0"/>
              <a:t>dovodu</a:t>
            </a:r>
            <a:r>
              <a:rPr lang="sk-SK" baseline="0" dirty="0" smtClean="0"/>
              <a:t> som si aj pripravil </a:t>
            </a:r>
            <a:r>
              <a:rPr lang="sk-SK" baseline="0" dirty="0" err="1" smtClean="0"/>
              <a:t>slajd</a:t>
            </a:r>
            <a:r>
              <a:rPr lang="sk-SK" baseline="0" dirty="0" smtClean="0"/>
              <a:t> v </a:t>
            </a:r>
            <a:r>
              <a:rPr lang="sk-SK" baseline="0" dirty="0" err="1" smtClean="0"/>
              <a:t>ramci</a:t>
            </a:r>
            <a:r>
              <a:rPr lang="sk-SK" baseline="0" dirty="0" smtClean="0"/>
              <a:t> </a:t>
            </a:r>
            <a:r>
              <a:rPr lang="sk-SK" baseline="0" dirty="0" err="1" smtClean="0"/>
              <a:t>ktoreho</a:t>
            </a:r>
            <a:r>
              <a:rPr lang="sk-SK" baseline="0" dirty="0" smtClean="0"/>
              <a:t> ju uvediem do kontextu </a:t>
            </a:r>
            <a:r>
              <a:rPr lang="sk-SK" baseline="0" dirty="0" err="1" smtClean="0"/>
              <a:t>inych</a:t>
            </a:r>
            <a:r>
              <a:rPr lang="sk-SK" baseline="0" dirty="0" smtClean="0"/>
              <a:t> prác v </a:t>
            </a:r>
            <a:r>
              <a:rPr lang="sk-SK" baseline="0" dirty="0" err="1" smtClean="0"/>
              <a:t>ramci</a:t>
            </a:r>
            <a:r>
              <a:rPr lang="sk-SK" baseline="0" dirty="0" smtClean="0"/>
              <a:t> nasej skupiny. Potom bude rozprávať o aktuálnom stave poznania v danej oblasti a potom o praktických skúsenostiach s </a:t>
            </a:r>
            <a:r>
              <a:rPr lang="sk-SK" baseline="0" dirty="0" err="1" smtClean="0"/>
              <a:t>využítím</a:t>
            </a:r>
            <a:r>
              <a:rPr lang="sk-SK" baseline="0" dirty="0" smtClean="0"/>
              <a:t> vedeckých knižníc dostupných pre ruby. </a:t>
            </a:r>
            <a:r>
              <a:rPr lang="sk-SK" baseline="0" dirty="0" err="1" smtClean="0"/>
              <a:t>Veducou</a:t>
            </a:r>
            <a:r>
              <a:rPr lang="sk-SK" baseline="0" dirty="0" smtClean="0"/>
              <a:t> mojej prace je pani profesorka </a:t>
            </a:r>
            <a:r>
              <a:rPr lang="sk-SK" baseline="0" dirty="0" err="1" smtClean="0"/>
              <a:t>bielikova</a:t>
            </a:r>
            <a:r>
              <a:rPr lang="sk-SK" baseline="0" dirty="0" smtClean="0"/>
              <a:t>, za </a:t>
            </a:r>
            <a:r>
              <a:rPr lang="sk-SK" baseline="0" dirty="0" err="1" smtClean="0"/>
              <a:t>co</a:t>
            </a:r>
            <a:r>
              <a:rPr lang="sk-SK" baseline="0" dirty="0" smtClean="0"/>
              <a:t> jej </a:t>
            </a:r>
            <a:r>
              <a:rPr lang="sk-SK" baseline="0" dirty="0" err="1" smtClean="0"/>
              <a:t>dakujem</a:t>
            </a:r>
            <a:r>
              <a:rPr lang="sk-SK" baseline="0" dirty="0" smtClean="0"/>
              <a:t>. </a:t>
            </a:r>
            <a:r>
              <a:rPr lang="sk-SK" baseline="0" dirty="0" err="1" smtClean="0"/>
              <a:t>Podme</a:t>
            </a:r>
            <a:r>
              <a:rPr lang="sk-SK" baseline="0" dirty="0" smtClean="0"/>
              <a:t> sa teda </a:t>
            </a:r>
            <a:r>
              <a:rPr lang="sk-SK" baseline="0" dirty="0" err="1" smtClean="0"/>
              <a:t>pozriet</a:t>
            </a:r>
            <a:r>
              <a:rPr lang="sk-SK" baseline="0" dirty="0" smtClean="0"/>
              <a:t> na to na </a:t>
            </a:r>
            <a:r>
              <a:rPr lang="sk-SK" baseline="0" dirty="0" err="1" smtClean="0"/>
              <a:t>com</a:t>
            </a:r>
            <a:r>
              <a:rPr lang="sk-SK" baseline="0" dirty="0" smtClean="0"/>
              <a:t> spolu pracujeme.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sk-SK" noProof="0" smtClean="0"/>
              <a:t>1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77013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Analyza</a:t>
            </a:r>
            <a:r>
              <a:rPr lang="en-US" dirty="0" smtClean="0"/>
              <a:t> a </a:t>
            </a:r>
            <a:r>
              <a:rPr lang="en-US" dirty="0" err="1" smtClean="0"/>
              <a:t>meranie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spravania</a:t>
            </a:r>
            <a:r>
              <a:rPr lang="en-US" dirty="0" smtClean="0"/>
              <a:t> </a:t>
            </a:r>
            <a:r>
              <a:rPr lang="en-US" dirty="0" err="1" smtClean="0"/>
              <a:t>pouzivatela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webovej</a:t>
            </a:r>
            <a:r>
              <a:rPr lang="en-US" dirty="0" smtClean="0"/>
              <a:t> </a:t>
            </a:r>
            <a:r>
              <a:rPr lang="en-US" dirty="0" err="1" smtClean="0"/>
              <a:t>aplikacii</a:t>
            </a:r>
            <a:r>
              <a:rPr lang="en-US" dirty="0" smtClean="0"/>
              <a:t> je </a:t>
            </a:r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vseobecna</a:t>
            </a:r>
            <a:r>
              <a:rPr lang="en-US" dirty="0" smtClean="0"/>
              <a:t> </a:t>
            </a:r>
            <a:r>
              <a:rPr lang="en-US" dirty="0" err="1" smtClean="0"/>
              <a:t>veta</a:t>
            </a:r>
            <a:r>
              <a:rPr lang="en-US" dirty="0" smtClean="0"/>
              <a:t> a </a:t>
            </a:r>
            <a:r>
              <a:rPr lang="en-US" dirty="0" err="1" smtClean="0"/>
              <a:t>preto</a:t>
            </a:r>
            <a:r>
              <a:rPr lang="en-US" dirty="0" smtClean="0"/>
              <a:t> </a:t>
            </a:r>
            <a:r>
              <a:rPr lang="en-US" dirty="0" err="1" smtClean="0"/>
              <a:t>teraz</a:t>
            </a:r>
            <a:r>
              <a:rPr lang="en-US" dirty="0" smtClean="0"/>
              <a:t> </a:t>
            </a:r>
            <a:r>
              <a:rPr lang="en-US" dirty="0" err="1" smtClean="0"/>
              <a:t>priblizim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priklade</a:t>
            </a:r>
            <a:r>
              <a:rPr lang="en-US" dirty="0" smtClean="0"/>
              <a:t>, </a:t>
            </a:r>
            <a:r>
              <a:rPr lang="en-US" dirty="0" err="1" smtClean="0"/>
              <a:t>coho</a:t>
            </a:r>
            <a:r>
              <a:rPr lang="en-US" dirty="0" smtClean="0"/>
              <a:t> </a:t>
            </a:r>
            <a:r>
              <a:rPr lang="en-US" dirty="0" err="1" smtClean="0"/>
              <a:t>konkretne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moja</a:t>
            </a:r>
            <a:r>
              <a:rPr lang="en-US" dirty="0" smtClean="0"/>
              <a:t> </a:t>
            </a:r>
            <a:r>
              <a:rPr lang="en-US" dirty="0" err="1" smtClean="0"/>
              <a:t>praca</a:t>
            </a:r>
            <a:r>
              <a:rPr lang="en-US" dirty="0" smtClean="0"/>
              <a:t> </a:t>
            </a:r>
            <a:r>
              <a:rPr lang="en-US" dirty="0" err="1" smtClean="0"/>
              <a:t>tyka</a:t>
            </a:r>
            <a:r>
              <a:rPr lang="en-US" dirty="0" smtClean="0"/>
              <a:t>. </a:t>
            </a:r>
            <a:r>
              <a:rPr lang="en-US" dirty="0" err="1" smtClean="0"/>
              <a:t>Predstavme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situaciu</a:t>
            </a:r>
            <a:r>
              <a:rPr lang="en-US" dirty="0" smtClean="0"/>
              <a:t> </a:t>
            </a:r>
            <a:r>
              <a:rPr lang="en-US" dirty="0" err="1" smtClean="0"/>
              <a:t>kedy</a:t>
            </a:r>
            <a:r>
              <a:rPr lang="en-US" dirty="0" smtClean="0"/>
              <a:t> </a:t>
            </a:r>
            <a:r>
              <a:rPr lang="en-US" dirty="0" err="1" smtClean="0"/>
              <a:t>pouzivatel</a:t>
            </a:r>
            <a:r>
              <a:rPr lang="en-US" dirty="0" smtClean="0"/>
              <a:t> </a:t>
            </a:r>
            <a:r>
              <a:rPr lang="en-US" dirty="0" err="1" smtClean="0"/>
              <a:t>navstivi</a:t>
            </a:r>
            <a:r>
              <a:rPr lang="en-US" dirty="0" smtClean="0"/>
              <a:t> </a:t>
            </a:r>
            <a:r>
              <a:rPr lang="en-US" dirty="0" err="1" smtClean="0"/>
              <a:t>webovu</a:t>
            </a:r>
            <a:r>
              <a:rPr lang="en-US" dirty="0" smtClean="0"/>
              <a:t> </a:t>
            </a:r>
            <a:r>
              <a:rPr lang="en-US" dirty="0" err="1" smtClean="0"/>
              <a:t>stranku</a:t>
            </a:r>
            <a:r>
              <a:rPr lang="en-US" dirty="0" smtClean="0"/>
              <a:t>. </a:t>
            </a:r>
            <a:r>
              <a:rPr lang="en-US" dirty="0" err="1" smtClean="0"/>
              <a:t>Tuto</a:t>
            </a:r>
            <a:r>
              <a:rPr lang="en-US" dirty="0" smtClean="0"/>
              <a:t> </a:t>
            </a:r>
            <a:r>
              <a:rPr lang="en-US" dirty="0" err="1" smtClean="0"/>
              <a:t>stranku</a:t>
            </a:r>
            <a:r>
              <a:rPr lang="en-US" dirty="0" smtClean="0"/>
              <a:t> </a:t>
            </a:r>
            <a:r>
              <a:rPr lang="en-US" dirty="0" err="1" smtClean="0"/>
              <a:t>navstivi</a:t>
            </a:r>
            <a:r>
              <a:rPr lang="en-US" dirty="0" smtClean="0"/>
              <a:t> s </a:t>
            </a:r>
            <a:r>
              <a:rPr lang="en-US" dirty="0" err="1" smtClean="0"/>
              <a:t>nejakym</a:t>
            </a:r>
            <a:r>
              <a:rPr lang="en-US" dirty="0" smtClean="0"/>
              <a:t> </a:t>
            </a:r>
            <a:r>
              <a:rPr lang="en-US" dirty="0" err="1" smtClean="0"/>
              <a:t>cielom</a:t>
            </a:r>
            <a:r>
              <a:rPr lang="en-US" dirty="0" smtClean="0"/>
              <a:t>, </a:t>
            </a:r>
            <a:r>
              <a:rPr lang="en-US" dirty="0" err="1" smtClean="0"/>
              <a:t>stravi</a:t>
            </a:r>
            <a:r>
              <a:rPr lang="en-US" dirty="0" smtClean="0"/>
              <a:t> v </a:t>
            </a:r>
            <a:r>
              <a:rPr lang="en-US" dirty="0" err="1" smtClean="0"/>
              <a:t>nej</a:t>
            </a:r>
            <a:r>
              <a:rPr lang="en-US" dirty="0" smtClean="0"/>
              <a:t> </a:t>
            </a:r>
            <a:r>
              <a:rPr lang="en-US" dirty="0" err="1" smtClean="0"/>
              <a:t>nejaky</a:t>
            </a:r>
            <a:r>
              <a:rPr lang="en-US" dirty="0" smtClean="0"/>
              <a:t> </a:t>
            </a:r>
            <a:r>
              <a:rPr lang="en-US" dirty="0" err="1" smtClean="0"/>
              <a:t>cas</a:t>
            </a:r>
            <a:r>
              <a:rPr lang="en-US" dirty="0" smtClean="0"/>
              <a:t> a </a:t>
            </a:r>
            <a:r>
              <a:rPr lang="en-US" dirty="0" err="1" smtClean="0"/>
              <a:t>pocas</a:t>
            </a:r>
            <a:r>
              <a:rPr lang="en-US" dirty="0" smtClean="0"/>
              <a:t> </a:t>
            </a:r>
            <a:r>
              <a:rPr lang="en-US" dirty="0" err="1" smtClean="0"/>
              <a:t>tohto</a:t>
            </a:r>
            <a:r>
              <a:rPr lang="en-US" dirty="0" smtClean="0"/>
              <a:t> </a:t>
            </a:r>
            <a:r>
              <a:rPr lang="en-US" dirty="0" err="1" smtClean="0"/>
              <a:t>casu</a:t>
            </a:r>
            <a:r>
              <a:rPr lang="en-US" dirty="0" smtClean="0"/>
              <a:t> </a:t>
            </a:r>
            <a:r>
              <a:rPr lang="en-US" dirty="0" err="1" smtClean="0"/>
              <a:t>navstivi</a:t>
            </a:r>
            <a:r>
              <a:rPr lang="en-US" dirty="0" smtClean="0"/>
              <a:t> </a:t>
            </a:r>
            <a:r>
              <a:rPr lang="en-US" dirty="0" err="1" smtClean="0"/>
              <a:t>nejake</a:t>
            </a:r>
            <a:r>
              <a:rPr lang="en-US" dirty="0" smtClean="0"/>
              <a:t> </a:t>
            </a:r>
            <a:r>
              <a:rPr lang="en-US" dirty="0" err="1" smtClean="0"/>
              <a:t>stranky</a:t>
            </a:r>
            <a:r>
              <a:rPr lang="en-US" dirty="0" smtClean="0"/>
              <a:t> a </a:t>
            </a:r>
            <a:r>
              <a:rPr lang="en-US" dirty="0" err="1" smtClean="0"/>
              <a:t>vykona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nich</a:t>
            </a:r>
            <a:r>
              <a:rPr lang="en-US" dirty="0" smtClean="0"/>
              <a:t> </a:t>
            </a:r>
            <a:r>
              <a:rPr lang="en-US" dirty="0" err="1" smtClean="0"/>
              <a:t>nejake</a:t>
            </a:r>
            <a:r>
              <a:rPr lang="en-US" dirty="0" smtClean="0"/>
              <a:t> </a:t>
            </a:r>
            <a:r>
              <a:rPr lang="en-US" dirty="0" err="1" smtClean="0"/>
              <a:t>akcie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Predpokladame</a:t>
            </a:r>
            <a:r>
              <a:rPr lang="en-US" dirty="0" smtClean="0"/>
              <a:t>, a </a:t>
            </a:r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 smtClean="0"/>
              <a:t>nasa</a:t>
            </a:r>
            <a:r>
              <a:rPr lang="en-US" dirty="0" smtClean="0"/>
              <a:t> </a:t>
            </a:r>
            <a:r>
              <a:rPr lang="en-US" dirty="0" err="1" smtClean="0"/>
              <a:t>hypoteza</a:t>
            </a:r>
            <a:r>
              <a:rPr lang="en-US" dirty="0" smtClean="0"/>
              <a:t> </a:t>
            </a:r>
            <a:r>
              <a:rPr lang="en-US" dirty="0" err="1" smtClean="0"/>
              <a:t>znie</a:t>
            </a:r>
            <a:r>
              <a:rPr lang="en-US" dirty="0" smtClean="0"/>
              <a:t>, </a:t>
            </a:r>
            <a:r>
              <a:rPr lang="en-US" dirty="0" err="1" smtClean="0"/>
              <a:t>ze</a:t>
            </a:r>
            <a:r>
              <a:rPr lang="en-US" dirty="0" smtClean="0"/>
              <a:t> to </a:t>
            </a:r>
            <a:r>
              <a:rPr lang="en-US" dirty="0" err="1" smtClean="0"/>
              <a:t>ake</a:t>
            </a:r>
            <a:r>
              <a:rPr lang="en-US" dirty="0" smtClean="0"/>
              <a:t> </a:t>
            </a:r>
            <a:r>
              <a:rPr lang="en-US" dirty="0" err="1" smtClean="0"/>
              <a:t>akcie</a:t>
            </a:r>
            <a:r>
              <a:rPr lang="en-US" dirty="0" smtClean="0"/>
              <a:t> </a:t>
            </a:r>
            <a:r>
              <a:rPr lang="en-US" dirty="0" err="1" smtClean="0"/>
              <a:t>vykona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 err="1" smtClean="0"/>
              <a:t>nielen</a:t>
            </a:r>
            <a:r>
              <a:rPr lang="en-US" dirty="0" smtClean="0"/>
              <a:t> od </a:t>
            </a:r>
            <a:r>
              <a:rPr lang="en-US" dirty="0" err="1" smtClean="0"/>
              <a:t>samotnej</a:t>
            </a:r>
            <a:r>
              <a:rPr lang="en-US" dirty="0" smtClean="0"/>
              <a:t> </a:t>
            </a:r>
            <a:r>
              <a:rPr lang="en-US" dirty="0" err="1" smtClean="0"/>
              <a:t>aplikacie</a:t>
            </a:r>
            <a:r>
              <a:rPr lang="en-US" dirty="0" smtClean="0"/>
              <a:t>, ale </a:t>
            </a:r>
            <a:r>
              <a:rPr lang="en-US" dirty="0" err="1" smtClean="0"/>
              <a:t>aj</a:t>
            </a:r>
            <a:r>
              <a:rPr lang="en-US" dirty="0" smtClean="0"/>
              <a:t> od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aktualneho</a:t>
            </a:r>
            <a:r>
              <a:rPr lang="en-US" dirty="0" smtClean="0"/>
              <a:t> </a:t>
            </a:r>
            <a:r>
              <a:rPr lang="en-US" dirty="0" err="1" smtClean="0"/>
              <a:t>stavu</a:t>
            </a:r>
            <a:r>
              <a:rPr lang="en-US" dirty="0" smtClean="0"/>
              <a:t>. </a:t>
            </a:r>
            <a:r>
              <a:rPr lang="en-US" dirty="0" err="1" smtClean="0"/>
              <a:t>Stavom</a:t>
            </a:r>
            <a:r>
              <a:rPr lang="en-US" dirty="0" smtClean="0"/>
              <a:t> </a:t>
            </a:r>
            <a:r>
              <a:rPr lang="en-US" dirty="0" err="1" smtClean="0"/>
              <a:t>pouzivatela</a:t>
            </a:r>
            <a:r>
              <a:rPr lang="en-US" dirty="0" smtClean="0"/>
              <a:t> </a:t>
            </a:r>
            <a:r>
              <a:rPr lang="en-US" dirty="0" err="1" smtClean="0"/>
              <a:t>nerozumieme</a:t>
            </a:r>
            <a:r>
              <a:rPr lang="en-US" dirty="0" smtClean="0"/>
              <a:t> </a:t>
            </a:r>
            <a:r>
              <a:rPr lang="en-US" dirty="0" err="1" smtClean="0"/>
              <a:t>iba</a:t>
            </a:r>
            <a:r>
              <a:rPr lang="en-US" dirty="0" smtClean="0"/>
              <a:t> </a:t>
            </a:r>
            <a:r>
              <a:rPr lang="en-US" dirty="0" err="1" smtClean="0"/>
              <a:t>emocny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, ale </a:t>
            </a:r>
            <a:r>
              <a:rPr lang="en-US" dirty="0" err="1" smtClean="0"/>
              <a:t>cely</a:t>
            </a:r>
            <a:r>
              <a:rPr lang="en-US" dirty="0" smtClean="0"/>
              <a:t> </a:t>
            </a:r>
            <a:r>
              <a:rPr lang="en-US" dirty="0" err="1" smtClean="0"/>
              <a:t>kontext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navstevy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webovej</a:t>
            </a:r>
            <a:r>
              <a:rPr lang="en-US" dirty="0" smtClean="0"/>
              <a:t> </a:t>
            </a:r>
            <a:r>
              <a:rPr lang="en-US" dirty="0" err="1" smtClean="0"/>
              <a:t>aplikacii</a:t>
            </a:r>
            <a:r>
              <a:rPr lang="en-US" dirty="0" smtClean="0"/>
              <a:t> a to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charakterisitky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napriklad</a:t>
            </a:r>
            <a:r>
              <a:rPr lang="en-US" dirty="0" smtClean="0"/>
              <a:t> </a:t>
            </a:r>
            <a:r>
              <a:rPr lang="en-US" dirty="0" err="1" smtClean="0"/>
              <a:t>prehliadac</a:t>
            </a:r>
            <a:r>
              <a:rPr lang="en-US" dirty="0" smtClean="0"/>
              <a:t>, </a:t>
            </a:r>
            <a:r>
              <a:rPr lang="en-US" dirty="0" err="1" smtClean="0"/>
              <a:t>platforma</a:t>
            </a:r>
            <a:r>
              <a:rPr lang="en-US" dirty="0" smtClean="0"/>
              <a:t>, </a:t>
            </a:r>
            <a:r>
              <a:rPr lang="en-US" dirty="0" err="1" smtClean="0"/>
              <a:t>vstupna</a:t>
            </a:r>
            <a:r>
              <a:rPr lang="en-US" dirty="0" smtClean="0"/>
              <a:t> </a:t>
            </a:r>
            <a:r>
              <a:rPr lang="en-US" dirty="0" err="1" smtClean="0"/>
              <a:t>stranka</a:t>
            </a:r>
            <a:r>
              <a:rPr lang="en-US" dirty="0" smtClean="0"/>
              <a:t>, </a:t>
            </a:r>
            <a:r>
              <a:rPr lang="en-US" dirty="0" err="1" smtClean="0"/>
              <a:t>cas</a:t>
            </a:r>
            <a:r>
              <a:rPr lang="en-US" dirty="0" smtClean="0"/>
              <a:t> v </a:t>
            </a:r>
            <a:r>
              <a:rPr lang="en-US" dirty="0" err="1" smtClean="0"/>
              <a:t>ramci</a:t>
            </a:r>
            <a:r>
              <a:rPr lang="en-US" dirty="0" smtClean="0"/>
              <a:t> </a:t>
            </a:r>
            <a:r>
              <a:rPr lang="en-US" dirty="0" err="1" smtClean="0"/>
              <a:t>dna</a:t>
            </a:r>
            <a:r>
              <a:rPr lang="en-US" dirty="0" smtClean="0"/>
              <a:t>, </a:t>
            </a:r>
            <a:r>
              <a:rPr lang="en-US" dirty="0" err="1" smtClean="0"/>
              <a:t>atd</a:t>
            </a:r>
            <a:r>
              <a:rPr lang="en-US" dirty="0" smtClean="0"/>
              <a:t>. </a:t>
            </a:r>
            <a:r>
              <a:rPr lang="en-US" dirty="0" err="1" smtClean="0"/>
              <a:t>Keby</a:t>
            </a:r>
            <a:r>
              <a:rPr lang="en-US" dirty="0" smtClean="0"/>
              <a:t> </a:t>
            </a:r>
            <a:r>
              <a:rPr lang="en-US" dirty="0" err="1" smtClean="0"/>
              <a:t>sme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teraz</a:t>
            </a:r>
            <a:r>
              <a:rPr lang="en-US" dirty="0" smtClean="0"/>
              <a:t> </a:t>
            </a:r>
            <a:r>
              <a:rPr lang="en-US" dirty="0" err="1" smtClean="0"/>
              <a:t>sadli</a:t>
            </a:r>
            <a:r>
              <a:rPr lang="en-US" dirty="0" smtClean="0"/>
              <a:t>,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prideme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nekonecne</a:t>
            </a:r>
            <a:r>
              <a:rPr lang="en-US" dirty="0" smtClean="0"/>
              <a:t> vela </a:t>
            </a:r>
            <a:r>
              <a:rPr lang="sk-SK" dirty="0" err="1" smtClean="0"/>
              <a:t>charakteristik</a:t>
            </a:r>
            <a:r>
              <a:rPr lang="en-US" dirty="0" smtClean="0"/>
              <a:t>, </a:t>
            </a:r>
            <a:r>
              <a:rPr lang="en-US" dirty="0" err="1" smtClean="0"/>
              <a:t>ktore</a:t>
            </a:r>
            <a:r>
              <a:rPr lang="en-US" dirty="0" smtClean="0"/>
              <a:t> </a:t>
            </a:r>
            <a:r>
              <a:rPr lang="en-US" dirty="0" err="1" smtClean="0"/>
              <a:t>predpokladme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charakterizuju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 smtClean="0"/>
              <a:t>navstevnika</a:t>
            </a:r>
            <a:r>
              <a:rPr lang="en-US" dirty="0" smtClean="0"/>
              <a:t>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spravanie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. </a:t>
            </a:r>
            <a:r>
              <a:rPr lang="sk-SK" dirty="0" smtClean="0"/>
              <a:t>Je evidentne</a:t>
            </a:r>
            <a:r>
              <a:rPr lang="en-US" dirty="0" smtClean="0"/>
              <a:t>, </a:t>
            </a:r>
            <a:r>
              <a:rPr lang="en-US" dirty="0" err="1" smtClean="0"/>
              <a:t>ze</a:t>
            </a:r>
            <a:r>
              <a:rPr lang="en-US" dirty="0" smtClean="0"/>
              <a:t> ked </a:t>
            </a:r>
            <a:r>
              <a:rPr lang="en-US" dirty="0" err="1" smtClean="0"/>
              <a:t>zmenime</a:t>
            </a:r>
            <a:r>
              <a:rPr lang="en-US" dirty="0" smtClean="0"/>
              <a:t> </a:t>
            </a:r>
            <a:r>
              <a:rPr lang="en-US" dirty="0" err="1" smtClean="0"/>
              <a:t>niektore</a:t>
            </a:r>
            <a:r>
              <a:rPr lang="en-US" dirty="0" smtClean="0"/>
              <a:t> z </a:t>
            </a:r>
            <a:r>
              <a:rPr lang="en-US" dirty="0" err="1" smtClean="0"/>
              <a:t>tychto</a:t>
            </a:r>
            <a:r>
              <a:rPr lang="en-US" dirty="0" smtClean="0"/>
              <a:t> </a:t>
            </a:r>
            <a:r>
              <a:rPr lang="en-US" dirty="0" err="1" smtClean="0"/>
              <a:t>charakteristik</a:t>
            </a:r>
            <a:r>
              <a:rPr lang="en-US" dirty="0" smtClean="0"/>
              <a:t>, </a:t>
            </a:r>
            <a:r>
              <a:rPr lang="en-US" dirty="0" err="1" smtClean="0"/>
              <a:t>zmeni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spravanie</a:t>
            </a:r>
            <a:r>
              <a:rPr lang="en-US" dirty="0" smtClean="0"/>
              <a:t> </a:t>
            </a:r>
            <a:r>
              <a:rPr lang="en-US" dirty="0" err="1" smtClean="0"/>
              <a:t>pouzivatela</a:t>
            </a:r>
            <a:r>
              <a:rPr lang="en-US" dirty="0" smtClean="0"/>
              <a:t>. </a:t>
            </a:r>
            <a:r>
              <a:rPr lang="en-US" dirty="0" err="1" smtClean="0"/>
              <a:t>Napriklad</a:t>
            </a:r>
            <a:r>
              <a:rPr lang="en-US" dirty="0" smtClean="0"/>
              <a:t> taka </a:t>
            </a:r>
            <a:r>
              <a:rPr lang="en-US" dirty="0" err="1" smtClean="0"/>
              <a:t>uplne</a:t>
            </a:r>
            <a:r>
              <a:rPr lang="en-US" dirty="0" smtClean="0"/>
              <a:t> </a:t>
            </a:r>
            <a:r>
              <a:rPr lang="en-US" dirty="0" err="1" smtClean="0"/>
              <a:t>evidentna</a:t>
            </a:r>
            <a:r>
              <a:rPr lang="en-US" dirty="0" smtClean="0"/>
              <a:t> </a:t>
            </a:r>
            <a:r>
              <a:rPr lang="en-US" dirty="0" err="1" smtClean="0"/>
              <a:t>zmena</a:t>
            </a:r>
            <a:r>
              <a:rPr lang="en-US" dirty="0" smtClean="0"/>
              <a:t> </a:t>
            </a:r>
            <a:r>
              <a:rPr lang="en-US" dirty="0" err="1" smtClean="0"/>
              <a:t>charakteristiky</a:t>
            </a:r>
            <a:r>
              <a:rPr lang="en-US" dirty="0" smtClean="0"/>
              <a:t> </a:t>
            </a:r>
            <a:r>
              <a:rPr lang="en-US" dirty="0" err="1" smtClean="0"/>
              <a:t>navsteva</a:t>
            </a:r>
            <a:r>
              <a:rPr lang="en-US" dirty="0" smtClean="0"/>
              <a:t> je </a:t>
            </a:r>
            <a:r>
              <a:rPr lang="en-US" dirty="0" err="1" smtClean="0"/>
              <a:t>zmena</a:t>
            </a:r>
            <a:r>
              <a:rPr lang="en-US" dirty="0" smtClean="0"/>
              <a:t> </a:t>
            </a:r>
            <a:r>
              <a:rPr lang="en-US" dirty="0" err="1" smtClean="0"/>
              <a:t>dlzky</a:t>
            </a:r>
            <a:r>
              <a:rPr lang="en-US" dirty="0" smtClean="0"/>
              <a:t> </a:t>
            </a:r>
            <a:r>
              <a:rPr lang="en-US" dirty="0" err="1" smtClean="0"/>
              <a:t>tejto</a:t>
            </a:r>
            <a:r>
              <a:rPr lang="en-US" dirty="0" smtClean="0"/>
              <a:t> </a:t>
            </a:r>
            <a:r>
              <a:rPr lang="en-US" dirty="0" err="1" smtClean="0"/>
              <a:t>navstevy</a:t>
            </a:r>
            <a:r>
              <a:rPr lang="en-US" dirty="0" smtClean="0"/>
              <a:t>. V </a:t>
            </a:r>
            <a:r>
              <a:rPr lang="en-US" dirty="0" err="1" smtClean="0"/>
              <a:t>aplikacii</a:t>
            </a:r>
            <a:r>
              <a:rPr lang="en-US" dirty="0" smtClean="0"/>
              <a:t> </a:t>
            </a:r>
            <a:r>
              <a:rPr lang="en-US" dirty="0" err="1" smtClean="0"/>
              <a:t>navstevnik</a:t>
            </a:r>
            <a:r>
              <a:rPr lang="en-US" dirty="0" smtClean="0"/>
              <a:t> </a:t>
            </a:r>
            <a:r>
              <a:rPr lang="en-US" dirty="0" err="1" smtClean="0"/>
              <a:t>stravil</a:t>
            </a:r>
            <a:r>
              <a:rPr lang="en-US" dirty="0" smtClean="0"/>
              <a:t> </a:t>
            </a:r>
            <a:r>
              <a:rPr lang="en-US" dirty="0" err="1" smtClean="0"/>
              <a:t>kratsi</a:t>
            </a:r>
            <a:r>
              <a:rPr lang="en-US" dirty="0" smtClean="0"/>
              <a:t> </a:t>
            </a:r>
            <a:r>
              <a:rPr lang="en-US" dirty="0" err="1" smtClean="0"/>
              <a:t>cas</a:t>
            </a:r>
            <a:r>
              <a:rPr lang="en-US" dirty="0" smtClean="0"/>
              <a:t>, mal </a:t>
            </a:r>
            <a:r>
              <a:rPr lang="en-US" dirty="0" err="1" smtClean="0"/>
              <a:t>menej</a:t>
            </a:r>
            <a:r>
              <a:rPr lang="en-US" dirty="0" smtClean="0"/>
              <a:t> </a:t>
            </a:r>
            <a:r>
              <a:rPr lang="en-US" dirty="0" err="1" smtClean="0"/>
              <a:t>casu</a:t>
            </a:r>
            <a:r>
              <a:rPr lang="en-US" dirty="0" smtClean="0"/>
              <a:t> a </a:t>
            </a:r>
            <a:r>
              <a:rPr lang="en-US" dirty="0" err="1" smtClean="0"/>
              <a:t>tak</a:t>
            </a:r>
            <a:r>
              <a:rPr lang="en-US" dirty="0" smtClean="0"/>
              <a:t> je </a:t>
            </a:r>
            <a:r>
              <a:rPr lang="en-US" dirty="0" err="1" smtClean="0"/>
              <a:t>ovplyvnene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spravanie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, </a:t>
            </a:r>
            <a:r>
              <a:rPr lang="en-US" dirty="0" err="1" smtClean="0"/>
              <a:t>konkretne</a:t>
            </a:r>
            <a:r>
              <a:rPr lang="en-US" dirty="0" smtClean="0"/>
              <a:t> </a:t>
            </a:r>
            <a:r>
              <a:rPr lang="en-US" dirty="0" err="1" smtClean="0"/>
              <a:t>vykonal</a:t>
            </a:r>
            <a:r>
              <a:rPr lang="en-US" dirty="0" smtClean="0"/>
              <a:t> </a:t>
            </a:r>
            <a:r>
              <a:rPr lang="en-US" dirty="0" err="1" smtClean="0"/>
              <a:t>menej</a:t>
            </a:r>
            <a:r>
              <a:rPr lang="en-US" dirty="0" smtClean="0"/>
              <a:t> </a:t>
            </a:r>
            <a:r>
              <a:rPr lang="en-US" dirty="0" err="1" smtClean="0"/>
              <a:t>akcii</a:t>
            </a:r>
            <a:r>
              <a:rPr lang="en-US" dirty="0" smtClean="0"/>
              <a:t> a </a:t>
            </a:r>
            <a:r>
              <a:rPr lang="en-US" dirty="0" err="1" smtClean="0"/>
              <a:t>zhliadol</a:t>
            </a:r>
            <a:r>
              <a:rPr lang="en-US" dirty="0" smtClean="0"/>
              <a:t> </a:t>
            </a:r>
            <a:r>
              <a:rPr lang="en-US" dirty="0" err="1" smtClean="0"/>
              <a:t>menej</a:t>
            </a:r>
            <a:r>
              <a:rPr lang="en-US" dirty="0" smtClean="0"/>
              <a:t> </a:t>
            </a:r>
            <a:r>
              <a:rPr lang="en-US" dirty="0" err="1" smtClean="0"/>
              <a:t>stranok</a:t>
            </a:r>
            <a:r>
              <a:rPr lang="en-US" dirty="0" smtClean="0"/>
              <a:t>. </a:t>
            </a:r>
            <a:r>
              <a:rPr lang="en-US" dirty="0" err="1" smtClean="0"/>
              <a:t>Otvorenou</a:t>
            </a:r>
            <a:r>
              <a:rPr lang="en-US" dirty="0" smtClean="0"/>
              <a:t> </a:t>
            </a:r>
            <a:r>
              <a:rPr lang="en-US" dirty="0" err="1" smtClean="0"/>
              <a:t>otazkou</a:t>
            </a:r>
            <a:r>
              <a:rPr lang="en-US" dirty="0" smtClean="0"/>
              <a:t>, ale </a:t>
            </a:r>
            <a:r>
              <a:rPr lang="en-US" dirty="0" err="1" smtClean="0"/>
              <a:t>zostava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toto</a:t>
            </a:r>
            <a:r>
              <a:rPr lang="en-US" dirty="0" smtClean="0"/>
              <a:t> </a:t>
            </a:r>
            <a:r>
              <a:rPr lang="en-US" dirty="0" err="1" smtClean="0"/>
              <a:t>spravenie</a:t>
            </a:r>
            <a:r>
              <a:rPr lang="en-US" dirty="0" smtClean="0"/>
              <a:t> </a:t>
            </a:r>
            <a:r>
              <a:rPr lang="en-US" dirty="0" err="1" smtClean="0"/>
              <a:t>zmeni</a:t>
            </a:r>
            <a:r>
              <a:rPr lang="en-US" dirty="0" smtClean="0"/>
              <a:t> a </a:t>
            </a:r>
            <a:r>
              <a:rPr lang="en-US" dirty="0" err="1" smtClean="0"/>
              <a:t>ktore</a:t>
            </a:r>
            <a:r>
              <a:rPr lang="en-US" dirty="0" smtClean="0"/>
              <a:t> </a:t>
            </a:r>
            <a:r>
              <a:rPr lang="en-US" dirty="0" err="1" smtClean="0"/>
              <a:t>charakteristiky</a:t>
            </a:r>
            <a:r>
              <a:rPr lang="en-US" dirty="0" smtClean="0"/>
              <a:t> </a:t>
            </a:r>
            <a:r>
              <a:rPr lang="en-US" dirty="0" err="1" smtClean="0"/>
              <a:t>najviac</a:t>
            </a:r>
            <a:r>
              <a:rPr lang="en-US" dirty="0" smtClean="0"/>
              <a:t> </a:t>
            </a:r>
            <a:r>
              <a:rPr lang="en-US" dirty="0" err="1" smtClean="0"/>
              <a:t>charakterizuju</a:t>
            </a:r>
            <a:r>
              <a:rPr lang="en-US" dirty="0" smtClean="0"/>
              <a:t> </a:t>
            </a:r>
            <a:r>
              <a:rPr lang="en-US" dirty="0" err="1" smtClean="0"/>
              <a:t>konkretne</a:t>
            </a:r>
            <a:r>
              <a:rPr lang="en-US" dirty="0" smtClean="0"/>
              <a:t> </a:t>
            </a:r>
            <a:r>
              <a:rPr lang="en-US" dirty="0" err="1" smtClean="0"/>
              <a:t>spravanie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. </a:t>
            </a:r>
            <a:r>
              <a:rPr lang="en-US" dirty="0" err="1" smtClean="0"/>
              <a:t>Takze</a:t>
            </a:r>
            <a:r>
              <a:rPr lang="en-US" dirty="0" smtClean="0"/>
              <a:t> aby </a:t>
            </a:r>
            <a:r>
              <a:rPr lang="en-US" dirty="0" err="1" smtClean="0"/>
              <a:t>som</a:t>
            </a:r>
            <a:r>
              <a:rPr lang="en-US" dirty="0" smtClean="0"/>
              <a:t> to </a:t>
            </a:r>
            <a:r>
              <a:rPr lang="en-US" dirty="0" err="1" smtClean="0"/>
              <a:t>zhrnul</a:t>
            </a:r>
            <a:r>
              <a:rPr lang="en-US" dirty="0" smtClean="0"/>
              <a:t> </a:t>
            </a:r>
            <a:r>
              <a:rPr lang="en-US" dirty="0" err="1" smtClean="0"/>
              <a:t>cielom</a:t>
            </a:r>
            <a:r>
              <a:rPr lang="en-US" dirty="0" smtClean="0"/>
              <a:t> </a:t>
            </a:r>
            <a:r>
              <a:rPr lang="en-US" dirty="0" err="1" smtClean="0"/>
              <a:t>prace</a:t>
            </a:r>
            <a:r>
              <a:rPr lang="en-US" dirty="0" smtClean="0"/>
              <a:t> v </a:t>
            </a:r>
            <a:r>
              <a:rPr lang="en-US" dirty="0" err="1" smtClean="0"/>
              <a:t>ludskej</a:t>
            </a:r>
            <a:r>
              <a:rPr lang="en-US" dirty="0" smtClean="0"/>
              <a:t> </a:t>
            </a:r>
            <a:r>
              <a:rPr lang="en-US" dirty="0" err="1" smtClean="0"/>
              <a:t>reci</a:t>
            </a:r>
            <a:r>
              <a:rPr lang="en-US" dirty="0" smtClean="0"/>
              <a:t> je </a:t>
            </a:r>
            <a:r>
              <a:rPr lang="en-US" dirty="0" err="1" smtClean="0"/>
              <a:t>identifikacia</a:t>
            </a:r>
            <a:r>
              <a:rPr lang="en-US" dirty="0" smtClean="0"/>
              <a:t> </a:t>
            </a:r>
            <a:r>
              <a:rPr lang="en-US" dirty="0" err="1" smtClean="0"/>
              <a:t>podstatnych</a:t>
            </a:r>
            <a:r>
              <a:rPr lang="en-US" dirty="0" smtClean="0"/>
              <a:t> </a:t>
            </a:r>
            <a:r>
              <a:rPr lang="en-US" dirty="0" err="1" smtClean="0"/>
              <a:t>charakteristik</a:t>
            </a:r>
            <a:r>
              <a:rPr lang="en-US" dirty="0" smtClean="0"/>
              <a:t> </a:t>
            </a: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pouzivatela</a:t>
            </a:r>
            <a:r>
              <a:rPr lang="en-US" dirty="0" smtClean="0"/>
              <a:t>, </a:t>
            </a:r>
            <a:r>
              <a:rPr lang="en-US" dirty="0" err="1" smtClean="0"/>
              <a:t>ktore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vplyv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spravanie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webovej</a:t>
            </a:r>
            <a:r>
              <a:rPr lang="en-US" dirty="0" smtClean="0"/>
              <a:t> </a:t>
            </a:r>
            <a:r>
              <a:rPr lang="en-US" dirty="0" err="1" smtClean="0"/>
              <a:t>aplikacii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sk-SK" noProof="0" smtClean="0"/>
              <a:t>2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6104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Pripravil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sk-SK" dirty="0" smtClean="0"/>
              <a:t>takúto peknú grafiku</a:t>
            </a:r>
            <a:r>
              <a:rPr lang="en-US" dirty="0" smtClean="0"/>
              <a:t>, z </a:t>
            </a:r>
            <a:r>
              <a:rPr lang="en-US" dirty="0" err="1" smtClean="0"/>
              <a:t>toho</a:t>
            </a:r>
            <a:r>
              <a:rPr lang="en-US" dirty="0" smtClean="0"/>
              <a:t> </a:t>
            </a:r>
            <a:r>
              <a:rPr lang="en-US" dirty="0" err="1" smtClean="0"/>
              <a:t>dovodu</a:t>
            </a:r>
            <a:r>
              <a:rPr lang="en-US" dirty="0" smtClean="0"/>
              <a:t>, aby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vymedzil</a:t>
            </a:r>
            <a:r>
              <a:rPr lang="en-US" dirty="0" smtClean="0"/>
              <a:t>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mojej</a:t>
            </a:r>
            <a:r>
              <a:rPr lang="en-US" dirty="0" smtClean="0"/>
              <a:t> </a:t>
            </a:r>
            <a:r>
              <a:rPr lang="en-US" dirty="0" err="1" smtClean="0"/>
              <a:t>prace</a:t>
            </a:r>
            <a:r>
              <a:rPr lang="en-US" dirty="0" smtClean="0"/>
              <a:t> </a:t>
            </a:r>
            <a:r>
              <a:rPr lang="en-US" dirty="0" err="1" smtClean="0"/>
              <a:t>vzhladom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inych</a:t>
            </a:r>
            <a:r>
              <a:rPr lang="en-US" dirty="0" smtClean="0"/>
              <a:t> </a:t>
            </a:r>
            <a:r>
              <a:rPr lang="en-US" dirty="0" err="1" smtClean="0"/>
              <a:t>prac</a:t>
            </a:r>
            <a:r>
              <a:rPr lang="en-US" dirty="0" smtClean="0"/>
              <a:t>, </a:t>
            </a:r>
            <a:r>
              <a:rPr lang="en-US" dirty="0" err="1" smtClean="0"/>
              <a:t>lebo</a:t>
            </a:r>
            <a:r>
              <a:rPr lang="en-US" dirty="0" smtClean="0"/>
              <a:t> </a:t>
            </a:r>
            <a:r>
              <a:rPr lang="en-US" dirty="0" err="1" smtClean="0"/>
              <a:t>myslim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je </a:t>
            </a:r>
            <a:r>
              <a:rPr lang="en-US" dirty="0" err="1" smtClean="0"/>
              <a:t>vzdy</a:t>
            </a:r>
            <a:r>
              <a:rPr lang="en-US" dirty="0" smtClean="0"/>
              <a:t> </a:t>
            </a:r>
            <a:r>
              <a:rPr lang="en-US" dirty="0" err="1" smtClean="0"/>
              <a:t>dobre</a:t>
            </a:r>
            <a:r>
              <a:rPr lang="en-US" dirty="0" smtClean="0"/>
              <a:t> </a:t>
            </a:r>
            <a:r>
              <a:rPr lang="en-US" dirty="0" err="1" smtClean="0"/>
              <a:t>pozriet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kontext</a:t>
            </a:r>
            <a:r>
              <a:rPr lang="en-US" dirty="0" smtClean="0"/>
              <a:t> v </a:t>
            </a:r>
            <a:r>
              <a:rPr lang="en-US" dirty="0" err="1" smtClean="0"/>
              <a:t>ktorom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moja</a:t>
            </a:r>
            <a:r>
              <a:rPr lang="en-US" dirty="0" smtClean="0"/>
              <a:t> </a:t>
            </a:r>
            <a:r>
              <a:rPr lang="en-US" dirty="0" err="1" smtClean="0"/>
              <a:t>praca</a:t>
            </a:r>
            <a:r>
              <a:rPr lang="en-US" dirty="0" smtClean="0"/>
              <a:t> </a:t>
            </a:r>
            <a:r>
              <a:rPr lang="en-US" dirty="0" err="1" smtClean="0"/>
              <a:t>nachadza</a:t>
            </a:r>
            <a:r>
              <a:rPr lang="en-US" dirty="0" smtClean="0"/>
              <a:t>, a </a:t>
            </a:r>
            <a:r>
              <a:rPr lang="en-US" dirty="0" err="1" smtClean="0"/>
              <a:t>ktore</a:t>
            </a:r>
            <a:r>
              <a:rPr lang="en-US" dirty="0" smtClean="0"/>
              <a:t> </a:t>
            </a:r>
            <a:r>
              <a:rPr lang="en-US" dirty="0" err="1" smtClean="0"/>
              <a:t>ine</a:t>
            </a:r>
            <a:r>
              <a:rPr lang="en-US" dirty="0" smtClean="0"/>
              <a:t> </a:t>
            </a:r>
            <a:r>
              <a:rPr lang="en-US" dirty="0" err="1" smtClean="0"/>
              <a:t>prace</a:t>
            </a:r>
            <a:r>
              <a:rPr lang="en-US" dirty="0" smtClean="0"/>
              <a:t> </a:t>
            </a:r>
            <a:r>
              <a:rPr lang="en-US" dirty="0" err="1" smtClean="0"/>
              <a:t>jej</a:t>
            </a:r>
            <a:r>
              <a:rPr lang="en-US" dirty="0" smtClean="0"/>
              <a:t> </a:t>
            </a:r>
            <a:r>
              <a:rPr lang="en-US" dirty="0" err="1" smtClean="0"/>
              <a:t>mozu</a:t>
            </a:r>
            <a:r>
              <a:rPr lang="en-US" dirty="0" smtClean="0"/>
              <a:t> </a:t>
            </a:r>
            <a:r>
              <a:rPr lang="en-US" dirty="0" err="1" smtClean="0"/>
              <a:t>pomoct</a:t>
            </a:r>
            <a:r>
              <a:rPr lang="en-US" dirty="0" smtClean="0"/>
              <a:t> a </a:t>
            </a:r>
            <a:r>
              <a:rPr lang="en-US" dirty="0" err="1" smtClean="0"/>
              <a:t>naopak</a:t>
            </a:r>
            <a:r>
              <a:rPr lang="en-US" dirty="0" smtClean="0"/>
              <a:t> </a:t>
            </a:r>
            <a:r>
              <a:rPr lang="en-US" dirty="0" err="1" smtClean="0"/>
              <a:t>ktorym</a:t>
            </a:r>
            <a:r>
              <a:rPr lang="en-US" dirty="0" smtClean="0"/>
              <a:t> </a:t>
            </a:r>
            <a:r>
              <a:rPr lang="en-US" dirty="0" err="1" smtClean="0"/>
              <a:t>pracam</a:t>
            </a:r>
            <a:r>
              <a:rPr lang="en-US" dirty="0" smtClean="0"/>
              <a:t> </a:t>
            </a:r>
            <a:r>
              <a:rPr lang="en-US" dirty="0" err="1" smtClean="0"/>
              <a:t>moze</a:t>
            </a:r>
            <a:r>
              <a:rPr lang="en-US" dirty="0" smtClean="0"/>
              <a:t> </a:t>
            </a:r>
            <a:r>
              <a:rPr lang="en-US" dirty="0" err="1" smtClean="0"/>
              <a:t>pomoct</a:t>
            </a:r>
            <a:r>
              <a:rPr lang="en-US" dirty="0" smtClean="0"/>
              <a:t> </a:t>
            </a:r>
            <a:r>
              <a:rPr lang="en-US" dirty="0" err="1" smtClean="0"/>
              <a:t>moj</a:t>
            </a:r>
            <a:r>
              <a:rPr lang="en-US" dirty="0" smtClean="0"/>
              <a:t> </a:t>
            </a:r>
            <a:r>
              <a:rPr lang="en-US" dirty="0" err="1" smtClean="0"/>
              <a:t>vystup</a:t>
            </a:r>
            <a:r>
              <a:rPr lang="en-US" dirty="0" smtClean="0"/>
              <a:t>. </a:t>
            </a:r>
            <a:r>
              <a:rPr lang="en-US" dirty="0" err="1" smtClean="0"/>
              <a:t>Majme</a:t>
            </a:r>
            <a:r>
              <a:rPr lang="en-US" dirty="0" smtClean="0"/>
              <a:t> </a:t>
            </a:r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zaciatku</a:t>
            </a:r>
            <a:r>
              <a:rPr lang="en-US" dirty="0" smtClean="0"/>
              <a:t> </a:t>
            </a:r>
            <a:r>
              <a:rPr lang="en-US" dirty="0" err="1" smtClean="0"/>
              <a:t>pouzivatela</a:t>
            </a:r>
            <a:r>
              <a:rPr lang="en-US" dirty="0" smtClean="0"/>
              <a:t> </a:t>
            </a:r>
            <a:r>
              <a:rPr lang="en-US" dirty="0" err="1" smtClean="0"/>
              <a:t>pocitaca</a:t>
            </a:r>
            <a:r>
              <a:rPr lang="en-US" dirty="0" smtClean="0"/>
              <a:t>, </a:t>
            </a:r>
            <a:r>
              <a:rPr lang="en-US" dirty="0" err="1" smtClean="0"/>
              <a:t>ktory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tom </a:t>
            </a:r>
            <a:r>
              <a:rPr lang="en-US" dirty="0" err="1" smtClean="0"/>
              <a:t>pocitaci</a:t>
            </a:r>
            <a:r>
              <a:rPr lang="en-US" dirty="0" smtClean="0"/>
              <a:t> </a:t>
            </a:r>
            <a:r>
              <a:rPr lang="en-US" dirty="0" err="1" smtClean="0"/>
              <a:t>vykonava</a:t>
            </a:r>
            <a:r>
              <a:rPr lang="en-US" dirty="0" smtClean="0"/>
              <a:t> </a:t>
            </a:r>
            <a:r>
              <a:rPr lang="en-US" dirty="0" err="1" smtClean="0"/>
              <a:t>nejake</a:t>
            </a:r>
            <a:r>
              <a:rPr lang="en-US" dirty="0" smtClean="0"/>
              <a:t> </a:t>
            </a:r>
            <a:r>
              <a:rPr lang="en-US" dirty="0" err="1" smtClean="0"/>
              <a:t>akcie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Lubo</a:t>
            </a:r>
            <a:r>
              <a:rPr lang="en-US" dirty="0" smtClean="0"/>
              <a:t> </a:t>
            </a:r>
            <a:r>
              <a:rPr lang="en-US" dirty="0" err="1" smtClean="0"/>
              <a:t>Vnenk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venuje</a:t>
            </a:r>
            <a:r>
              <a:rPr lang="en-US" dirty="0" smtClean="0"/>
              <a:t> </a:t>
            </a:r>
            <a:r>
              <a:rPr lang="en-US" dirty="0" err="1" smtClean="0"/>
              <a:t>klasifikacii</a:t>
            </a:r>
            <a:r>
              <a:rPr lang="en-US" dirty="0" smtClean="0"/>
              <a:t> </a:t>
            </a:r>
            <a:r>
              <a:rPr lang="en-US" dirty="0" err="1" smtClean="0"/>
              <a:t>akcii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webovom</a:t>
            </a:r>
            <a:r>
              <a:rPr lang="en-US" dirty="0" smtClean="0"/>
              <a:t> </a:t>
            </a:r>
            <a:r>
              <a:rPr lang="en-US" dirty="0" err="1" smtClean="0"/>
              <a:t>prehliadaci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produktivne</a:t>
            </a:r>
            <a:r>
              <a:rPr lang="en-US" dirty="0" smtClean="0"/>
              <a:t> a </a:t>
            </a:r>
            <a:r>
              <a:rPr lang="en-US" dirty="0" err="1" smtClean="0"/>
              <a:t>neproduktivne</a:t>
            </a:r>
            <a:r>
              <a:rPr lang="en-US" dirty="0" smtClean="0"/>
              <a:t>. </a:t>
            </a:r>
            <a:r>
              <a:rPr lang="en-US" dirty="0" err="1" smtClean="0"/>
              <a:t>Vstupom</a:t>
            </a:r>
            <a:r>
              <a:rPr lang="en-US" dirty="0" smtClean="0"/>
              <a:t> je pre </a:t>
            </a:r>
            <a:r>
              <a:rPr lang="en-US" dirty="0" err="1" smtClean="0"/>
              <a:t>neho</a:t>
            </a:r>
            <a:r>
              <a:rPr lang="en-US" dirty="0" smtClean="0"/>
              <a:t>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stranok</a:t>
            </a:r>
            <a:r>
              <a:rPr lang="en-US" dirty="0" smtClean="0"/>
              <a:t>. </a:t>
            </a:r>
            <a:r>
              <a:rPr lang="en-US" dirty="0" err="1" smtClean="0"/>
              <a:t>Vystupom</a:t>
            </a:r>
            <a:r>
              <a:rPr lang="en-US" dirty="0" smtClean="0"/>
              <a:t> to ci </a:t>
            </a:r>
            <a:r>
              <a:rPr lang="en-US" dirty="0" err="1" smtClean="0"/>
              <a:t>pouzivatel</a:t>
            </a:r>
            <a:r>
              <a:rPr lang="en-US" dirty="0" smtClean="0"/>
              <a:t> </a:t>
            </a:r>
            <a:r>
              <a:rPr lang="en-US" dirty="0" err="1" smtClean="0"/>
              <a:t>kona</a:t>
            </a:r>
            <a:r>
              <a:rPr lang="en-US" dirty="0" smtClean="0"/>
              <a:t> v </a:t>
            </a:r>
            <a:r>
              <a:rPr lang="en-US" dirty="0" err="1" smtClean="0"/>
              <a:t>danom</a:t>
            </a:r>
            <a:r>
              <a:rPr lang="en-US" dirty="0" smtClean="0"/>
              <a:t> </a:t>
            </a:r>
            <a:r>
              <a:rPr lang="en-US" dirty="0" err="1" smtClean="0"/>
              <a:t>momente</a:t>
            </a:r>
            <a:r>
              <a:rPr lang="en-US" dirty="0" smtClean="0"/>
              <a:t> </a:t>
            </a:r>
            <a:r>
              <a:rPr lang="en-US" dirty="0" err="1" smtClean="0"/>
              <a:t>produktivne</a:t>
            </a:r>
            <a:r>
              <a:rPr lang="en-US" dirty="0" smtClean="0"/>
              <a:t>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neproduktivne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Metod</a:t>
            </a:r>
            <a:r>
              <a:rPr lang="en-US" dirty="0" smtClean="0"/>
              <a:t> </a:t>
            </a:r>
            <a:r>
              <a:rPr lang="en-US" dirty="0" err="1" smtClean="0"/>
              <a:t>klasifikacii</a:t>
            </a:r>
            <a:r>
              <a:rPr lang="en-US" dirty="0" smtClean="0"/>
              <a:t> </a:t>
            </a:r>
            <a:r>
              <a:rPr lang="en-US" dirty="0" err="1" smtClean="0"/>
              <a:t>klamania</a:t>
            </a:r>
            <a:r>
              <a:rPr lang="en-US" dirty="0" smtClean="0"/>
              <a:t>/</a:t>
            </a:r>
            <a:r>
              <a:rPr lang="en-US" dirty="0" err="1" smtClean="0"/>
              <a:t>neklamania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vyplnani</a:t>
            </a:r>
            <a:r>
              <a:rPr lang="en-US" dirty="0" smtClean="0"/>
              <a:t> </a:t>
            </a:r>
            <a:r>
              <a:rPr lang="en-US" dirty="0" err="1" smtClean="0"/>
              <a:t>dotaznikov</a:t>
            </a:r>
            <a:r>
              <a:rPr lang="en-US" dirty="0" smtClean="0"/>
              <a:t>, </a:t>
            </a:r>
            <a:r>
              <a:rPr lang="en-US" dirty="0" err="1" smtClean="0"/>
              <a:t>vstupom</a:t>
            </a:r>
            <a:r>
              <a:rPr lang="en-US" dirty="0" smtClean="0"/>
              <a:t> eye tracker, </a:t>
            </a:r>
            <a:r>
              <a:rPr lang="en-US" dirty="0" err="1" smtClean="0"/>
              <a:t>vystupom</a:t>
            </a:r>
            <a:r>
              <a:rPr lang="en-US" dirty="0" smtClean="0"/>
              <a:t> ci </a:t>
            </a:r>
            <a:r>
              <a:rPr lang="en-US" dirty="0" err="1" smtClean="0"/>
              <a:t>pouzivatel</a:t>
            </a:r>
            <a:r>
              <a:rPr lang="en-US" dirty="0" smtClean="0"/>
              <a:t> </a:t>
            </a:r>
            <a:r>
              <a:rPr lang="en-US" dirty="0" err="1" smtClean="0"/>
              <a:t>vyplnil</a:t>
            </a:r>
            <a:r>
              <a:rPr lang="en-US" dirty="0" smtClean="0"/>
              <a:t> </a:t>
            </a:r>
            <a:r>
              <a:rPr lang="en-US" dirty="0" err="1" smtClean="0"/>
              <a:t>dotaznik</a:t>
            </a:r>
            <a:r>
              <a:rPr lang="en-US" dirty="0" smtClean="0"/>
              <a:t> </a:t>
            </a:r>
            <a:r>
              <a:rPr lang="en-US" dirty="0" err="1" smtClean="0"/>
              <a:t>pravdivo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Tomas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venuje</a:t>
            </a:r>
            <a:r>
              <a:rPr lang="en-US" dirty="0" smtClean="0"/>
              <a:t> </a:t>
            </a:r>
            <a:r>
              <a:rPr lang="en-US" dirty="0" err="1" smtClean="0"/>
              <a:t>kognitivnej</a:t>
            </a:r>
            <a:r>
              <a:rPr lang="en-US" dirty="0" smtClean="0"/>
              <a:t> </a:t>
            </a:r>
            <a:r>
              <a:rPr lang="en-US" dirty="0" err="1" smtClean="0"/>
              <a:t>zatazi</a:t>
            </a:r>
            <a:r>
              <a:rPr lang="en-US" dirty="0" smtClean="0"/>
              <a:t>, </a:t>
            </a:r>
            <a:r>
              <a:rPr lang="en-US" dirty="0" err="1" smtClean="0"/>
              <a:t>vstupom</a:t>
            </a:r>
            <a:r>
              <a:rPr lang="en-US" dirty="0" smtClean="0"/>
              <a:t> eye tracker, </a:t>
            </a:r>
            <a:r>
              <a:rPr lang="en-US" dirty="0" err="1" smtClean="0"/>
              <a:t>vystupom</a:t>
            </a:r>
            <a:r>
              <a:rPr lang="en-US" dirty="0" smtClean="0"/>
              <a:t> </a:t>
            </a:r>
            <a:r>
              <a:rPr lang="en-US" dirty="0" err="1" smtClean="0"/>
              <a:t>miera</a:t>
            </a:r>
            <a:r>
              <a:rPr lang="en-US" dirty="0" smtClean="0"/>
              <a:t> </a:t>
            </a:r>
            <a:r>
              <a:rPr lang="en-US" dirty="0" err="1" smtClean="0"/>
              <a:t>kognitivnej</a:t>
            </a:r>
            <a:r>
              <a:rPr lang="en-US" dirty="0" smtClean="0"/>
              <a:t> </a:t>
            </a:r>
            <a:r>
              <a:rPr lang="en-US" dirty="0" err="1" smtClean="0"/>
              <a:t>zataze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Vsetky</a:t>
            </a:r>
            <a:r>
              <a:rPr lang="en-US" dirty="0" smtClean="0"/>
              <a:t> </a:t>
            </a:r>
            <a:r>
              <a:rPr lang="en-US" dirty="0" err="1" smtClean="0"/>
              <a:t>vystupy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teda</a:t>
            </a:r>
            <a:r>
              <a:rPr lang="en-US" dirty="0" smtClean="0"/>
              <a:t> </a:t>
            </a:r>
            <a:r>
              <a:rPr lang="en-US" dirty="0" err="1" smtClean="0"/>
              <a:t>charakteristikami</a:t>
            </a:r>
            <a:r>
              <a:rPr lang="en-US" dirty="0" smtClean="0"/>
              <a:t> </a:t>
            </a: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pouzivatela</a:t>
            </a:r>
            <a:r>
              <a:rPr lang="en-US" dirty="0" smtClean="0"/>
              <a:t> a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metodovi</a:t>
            </a:r>
            <a:r>
              <a:rPr lang="en-US" dirty="0" smtClean="0"/>
              <a:t> a </a:t>
            </a:r>
            <a:r>
              <a:rPr lang="en-US" dirty="0" err="1" smtClean="0"/>
              <a:t>tomasovi</a:t>
            </a:r>
            <a:r>
              <a:rPr lang="en-US" dirty="0" smtClean="0"/>
              <a:t> ide o </a:t>
            </a:r>
            <a:r>
              <a:rPr lang="en-US" dirty="0" err="1" smtClean="0"/>
              <a:t>kvalitativny</a:t>
            </a:r>
            <a:r>
              <a:rPr lang="en-US" dirty="0" smtClean="0"/>
              <a:t> </a:t>
            </a:r>
            <a:r>
              <a:rPr lang="en-US" dirty="0" err="1" smtClean="0"/>
              <a:t>zber</a:t>
            </a:r>
            <a:r>
              <a:rPr lang="en-US" dirty="0" smtClean="0"/>
              <a:t> dat.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lubovi</a:t>
            </a:r>
            <a:r>
              <a:rPr lang="en-US" dirty="0" smtClean="0"/>
              <a:t> je to </a:t>
            </a:r>
            <a:r>
              <a:rPr lang="en-US" dirty="0" err="1" smtClean="0"/>
              <a:t>asi</a:t>
            </a:r>
            <a:r>
              <a:rPr lang="en-US" dirty="0" smtClean="0"/>
              <a:t> </a:t>
            </a:r>
            <a:r>
              <a:rPr lang="en-US" dirty="0" err="1" smtClean="0"/>
              <a:t>niekde</a:t>
            </a:r>
            <a:r>
              <a:rPr lang="en-US" dirty="0" smtClean="0"/>
              <a:t> </a:t>
            </a:r>
            <a:r>
              <a:rPr lang="en-US" dirty="0" err="1" smtClean="0"/>
              <a:t>medzi</a:t>
            </a:r>
            <a:r>
              <a:rPr lang="en-US" dirty="0" smtClean="0"/>
              <a:t> a </a:t>
            </a:r>
          </a:p>
          <a:p>
            <a:r>
              <a:rPr lang="en-US" dirty="0" smtClean="0"/>
              <a:t>Ja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venujem</a:t>
            </a:r>
            <a:r>
              <a:rPr lang="en-US" dirty="0" smtClean="0"/>
              <a:t> </a:t>
            </a:r>
            <a:r>
              <a:rPr lang="en-US" dirty="0" err="1" smtClean="0"/>
              <a:t>beznejsim</a:t>
            </a:r>
            <a:r>
              <a:rPr lang="en-US" dirty="0" smtClean="0"/>
              <a:t>, </a:t>
            </a:r>
            <a:r>
              <a:rPr lang="en-US" dirty="0" err="1" smtClean="0"/>
              <a:t>lahsie</a:t>
            </a:r>
            <a:r>
              <a:rPr lang="en-US" dirty="0" smtClean="0"/>
              <a:t> </a:t>
            </a:r>
            <a:r>
              <a:rPr lang="en-US" dirty="0" err="1" smtClean="0"/>
              <a:t>ziskatelnym</a:t>
            </a:r>
            <a:r>
              <a:rPr lang="en-US" dirty="0" smtClean="0"/>
              <a:t> </a:t>
            </a:r>
            <a:r>
              <a:rPr lang="en-US" dirty="0" err="1" smtClean="0"/>
              <a:t>charakteristikam</a:t>
            </a:r>
            <a:r>
              <a:rPr lang="en-US" dirty="0" smtClean="0"/>
              <a:t>, ale </a:t>
            </a:r>
            <a:r>
              <a:rPr lang="en-US" dirty="0" err="1" smtClean="0"/>
              <a:t>zato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velkej</a:t>
            </a:r>
            <a:r>
              <a:rPr lang="en-US" dirty="0" smtClean="0"/>
              <a:t> </a:t>
            </a:r>
            <a:r>
              <a:rPr lang="en-US" dirty="0" err="1" smtClean="0"/>
              <a:t>miere</a:t>
            </a:r>
            <a:r>
              <a:rPr lang="en-US" dirty="0" smtClean="0"/>
              <a:t> a </a:t>
            </a:r>
            <a:r>
              <a:rPr lang="en-US" dirty="0" err="1" smtClean="0"/>
              <a:t>na</a:t>
            </a:r>
            <a:r>
              <a:rPr lang="en-US" dirty="0" smtClean="0"/>
              <a:t> vela </a:t>
            </a:r>
            <a:r>
              <a:rPr lang="en-US" dirty="0" err="1" smtClean="0"/>
              <a:t>datach</a:t>
            </a:r>
            <a:r>
              <a:rPr lang="en-US" dirty="0" smtClean="0"/>
              <a:t> a </a:t>
            </a:r>
            <a:r>
              <a:rPr lang="en-US" dirty="0" err="1" smtClean="0"/>
              <a:t>teda</a:t>
            </a:r>
            <a:r>
              <a:rPr lang="en-US" dirty="0" smtClean="0"/>
              <a:t> ide o </a:t>
            </a:r>
            <a:r>
              <a:rPr lang="en-US" dirty="0" err="1" smtClean="0"/>
              <a:t>kvantitativny</a:t>
            </a:r>
            <a:r>
              <a:rPr lang="en-US" dirty="0" smtClean="0"/>
              <a:t> </a:t>
            </a:r>
            <a:r>
              <a:rPr lang="en-US" dirty="0" err="1" smtClean="0"/>
              <a:t>zber</a:t>
            </a:r>
            <a:r>
              <a:rPr lang="en-US" dirty="0" smtClean="0"/>
              <a:t> dat.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sk-SK" noProof="0" smtClean="0"/>
              <a:t>3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41371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sk-SK" noProof="0" smtClean="0"/>
              <a:t>4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908334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 </a:t>
            </a:r>
            <a:r>
              <a:rPr lang="en-US" dirty="0" err="1" smtClean="0"/>
              <a:t>danej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spravania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pouzivatela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webovej</a:t>
            </a:r>
            <a:r>
              <a:rPr lang="en-US" dirty="0" smtClean="0"/>
              <a:t> </a:t>
            </a:r>
            <a:r>
              <a:rPr lang="en-US" dirty="0" err="1" smtClean="0"/>
              <a:t>aplikacii</a:t>
            </a:r>
            <a:r>
              <a:rPr lang="en-US" dirty="0" smtClean="0"/>
              <a:t> </a:t>
            </a:r>
            <a:r>
              <a:rPr lang="en-US" dirty="0" err="1" smtClean="0"/>
              <a:t>existuje</a:t>
            </a:r>
            <a:r>
              <a:rPr lang="en-US" dirty="0" smtClean="0"/>
              <a:t> </a:t>
            </a:r>
            <a:r>
              <a:rPr lang="en-US" dirty="0" err="1" smtClean="0"/>
              <a:t>mnoho</a:t>
            </a:r>
            <a:r>
              <a:rPr lang="en-US" dirty="0" smtClean="0"/>
              <a:t> </a:t>
            </a:r>
            <a:r>
              <a:rPr lang="en-US" dirty="0" err="1" smtClean="0"/>
              <a:t>prac</a:t>
            </a:r>
            <a:r>
              <a:rPr lang="en-US" dirty="0" smtClean="0"/>
              <a:t>. </a:t>
            </a:r>
            <a:r>
              <a:rPr lang="en-US" dirty="0" err="1" smtClean="0"/>
              <a:t>Vacsinou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vsak</a:t>
            </a:r>
            <a:r>
              <a:rPr lang="en-US" dirty="0" smtClean="0"/>
              <a:t> </a:t>
            </a:r>
            <a:r>
              <a:rPr lang="en-US" dirty="0" err="1" smtClean="0"/>
              <a:t>vsetky</a:t>
            </a:r>
            <a:r>
              <a:rPr lang="en-US" dirty="0" smtClean="0"/>
              <a:t> </a:t>
            </a:r>
            <a:r>
              <a:rPr lang="en-US" dirty="0" err="1" smtClean="0"/>
              <a:t>venuju</a:t>
            </a:r>
            <a:r>
              <a:rPr lang="en-US" dirty="0" smtClean="0"/>
              <a:t> </a:t>
            </a:r>
            <a:r>
              <a:rPr lang="en-US" dirty="0" err="1" smtClean="0"/>
              <a:t>tomu</a:t>
            </a:r>
            <a:r>
              <a:rPr lang="en-US" dirty="0" smtClean="0"/>
              <a:t> </a:t>
            </a:r>
            <a:r>
              <a:rPr lang="en-US" dirty="0" err="1" smtClean="0"/>
              <a:t>istemu</a:t>
            </a:r>
            <a:r>
              <a:rPr lang="en-US" dirty="0" smtClean="0"/>
              <a:t> - </a:t>
            </a:r>
            <a:r>
              <a:rPr lang="en-US" dirty="0" err="1" smtClean="0"/>
              <a:t>predpovedaniu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dalsich</a:t>
            </a:r>
            <a:r>
              <a:rPr lang="en-US" dirty="0" smtClean="0"/>
              <a:t> </a:t>
            </a:r>
            <a:r>
              <a:rPr lang="en-US" dirty="0" err="1" smtClean="0"/>
              <a:t>krokov</a:t>
            </a:r>
            <a:r>
              <a:rPr lang="en-US" dirty="0" smtClean="0"/>
              <a:t>. </a:t>
            </a:r>
            <a:r>
              <a:rPr lang="en-US" dirty="0" err="1" smtClean="0"/>
              <a:t>Tento</a:t>
            </a:r>
            <a:r>
              <a:rPr lang="en-US" dirty="0" smtClean="0"/>
              <a:t> </a:t>
            </a:r>
            <a:r>
              <a:rPr lang="en-US" dirty="0" err="1" smtClean="0"/>
              <a:t>ciel</a:t>
            </a:r>
            <a:r>
              <a:rPr lang="en-US" dirty="0" smtClean="0"/>
              <a:t> ma </a:t>
            </a:r>
            <a:r>
              <a:rPr lang="en-US" dirty="0" err="1" smtClean="0"/>
              <a:t>mnoho</a:t>
            </a:r>
            <a:r>
              <a:rPr lang="en-US" dirty="0" smtClean="0"/>
              <a:t> </a:t>
            </a:r>
            <a:r>
              <a:rPr lang="en-US" dirty="0" err="1" smtClean="0"/>
              <a:t>praktickych</a:t>
            </a:r>
            <a:r>
              <a:rPr lang="en-US" dirty="0" smtClean="0"/>
              <a:t> </a:t>
            </a:r>
            <a:r>
              <a:rPr lang="en-US" dirty="0" err="1" smtClean="0"/>
              <a:t>vyuziti</a:t>
            </a:r>
            <a:r>
              <a:rPr lang="en-US" dirty="0" smtClean="0"/>
              <a:t> -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napriklad</a:t>
            </a:r>
            <a:r>
              <a:rPr lang="en-US" dirty="0" smtClean="0"/>
              <a:t> </a:t>
            </a:r>
            <a:r>
              <a:rPr lang="en-US" dirty="0" err="1" smtClean="0"/>
              <a:t>prednacitavanie</a:t>
            </a:r>
            <a:r>
              <a:rPr lang="en-US" dirty="0" smtClean="0"/>
              <a:t> </a:t>
            </a:r>
            <a:r>
              <a:rPr lang="en-US" dirty="0" err="1" smtClean="0"/>
              <a:t>stranok</a:t>
            </a:r>
            <a:r>
              <a:rPr lang="en-US" dirty="0" smtClean="0"/>
              <a:t>, </a:t>
            </a:r>
            <a:r>
              <a:rPr lang="en-US" dirty="0" err="1" smtClean="0"/>
              <a:t>ktore</a:t>
            </a:r>
            <a:r>
              <a:rPr lang="en-US" dirty="0" smtClean="0"/>
              <a:t> </a:t>
            </a:r>
            <a:r>
              <a:rPr lang="en-US" dirty="0" err="1" smtClean="0"/>
              <a:t>predpokladame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pouzivatel</a:t>
            </a:r>
            <a:r>
              <a:rPr lang="en-US" dirty="0" smtClean="0"/>
              <a:t> </a:t>
            </a:r>
            <a:r>
              <a:rPr lang="en-US" dirty="0" err="1" smtClean="0"/>
              <a:t>navstivi</a:t>
            </a:r>
            <a:r>
              <a:rPr lang="en-US" dirty="0" smtClean="0"/>
              <a:t>, </a:t>
            </a:r>
            <a:r>
              <a:rPr lang="en-US" dirty="0" err="1" smtClean="0"/>
              <a:t>pripadne</a:t>
            </a:r>
            <a:r>
              <a:rPr lang="en-US" dirty="0" smtClean="0"/>
              <a:t> </a:t>
            </a:r>
            <a:r>
              <a:rPr lang="en-US" dirty="0" err="1" smtClean="0"/>
              <a:t>odhaleniu</a:t>
            </a:r>
            <a:r>
              <a:rPr lang="en-US" dirty="0" smtClean="0"/>
              <a:t> </a:t>
            </a:r>
            <a:r>
              <a:rPr lang="en-US" dirty="0" err="1" smtClean="0"/>
              <a:t>podvodneho</a:t>
            </a:r>
            <a:r>
              <a:rPr lang="en-US" dirty="0" smtClean="0"/>
              <a:t> </a:t>
            </a:r>
            <a:r>
              <a:rPr lang="en-US" dirty="0" err="1" smtClean="0"/>
              <a:t>spravania</a:t>
            </a:r>
            <a:r>
              <a:rPr lang="en-US" dirty="0" smtClean="0"/>
              <a:t>. V </a:t>
            </a:r>
            <a:r>
              <a:rPr lang="en-US" dirty="0" err="1" smtClean="0"/>
              <a:t>mojej</a:t>
            </a:r>
            <a:r>
              <a:rPr lang="en-US" dirty="0" smtClean="0"/>
              <a:t> </a:t>
            </a:r>
            <a:r>
              <a:rPr lang="en-US" dirty="0" err="1" smtClean="0"/>
              <a:t>praci</a:t>
            </a:r>
            <a:r>
              <a:rPr lang="en-US" dirty="0" smtClean="0"/>
              <a:t> s </a:t>
            </a:r>
            <a:r>
              <a:rPr lang="en-US" dirty="0" err="1" smtClean="0"/>
              <a:t>venujem</a:t>
            </a:r>
            <a:r>
              <a:rPr lang="en-US" dirty="0" smtClean="0"/>
              <a:t> </a:t>
            </a:r>
            <a:r>
              <a:rPr lang="en-US" dirty="0" err="1" smtClean="0"/>
              <a:t>bankovej</a:t>
            </a:r>
            <a:r>
              <a:rPr lang="en-US" dirty="0" smtClean="0"/>
              <a:t> </a:t>
            </a:r>
            <a:r>
              <a:rPr lang="en-US" dirty="0" err="1" smtClean="0"/>
              <a:t>domene</a:t>
            </a:r>
            <a:r>
              <a:rPr lang="en-US" dirty="0" smtClean="0"/>
              <a:t>  </a:t>
            </a:r>
            <a:r>
              <a:rPr lang="en-US" dirty="0" err="1" smtClean="0"/>
              <a:t>aplikacii</a:t>
            </a:r>
            <a:r>
              <a:rPr lang="en-US" dirty="0" smtClean="0"/>
              <a:t> online banking. </a:t>
            </a:r>
            <a:r>
              <a:rPr lang="en-US" dirty="0" err="1" smtClean="0"/>
              <a:t>Vacsina</a:t>
            </a:r>
            <a:r>
              <a:rPr lang="en-US" dirty="0" smtClean="0"/>
              <a:t> </a:t>
            </a:r>
            <a:r>
              <a:rPr lang="en-US" dirty="0" err="1" smtClean="0"/>
              <a:t>prac</a:t>
            </a:r>
            <a:r>
              <a:rPr lang="en-US" dirty="0" smtClean="0"/>
              <a:t> </a:t>
            </a:r>
            <a:r>
              <a:rPr lang="en-US" dirty="0" err="1" smtClean="0"/>
              <a:t>tykajucich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online banking-u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tiez</a:t>
            </a:r>
            <a:r>
              <a:rPr lang="en-US" dirty="0" smtClean="0"/>
              <a:t> </a:t>
            </a:r>
            <a:r>
              <a:rPr lang="en-US" dirty="0" err="1" smtClean="0"/>
              <a:t>venuje</a:t>
            </a:r>
            <a:r>
              <a:rPr lang="en-US" dirty="0" smtClean="0"/>
              <a:t> </a:t>
            </a:r>
            <a:r>
              <a:rPr lang="en-US" dirty="0" err="1" smtClean="0"/>
              <a:t>identifikacii</a:t>
            </a:r>
            <a:r>
              <a:rPr lang="en-US" dirty="0" smtClean="0"/>
              <a:t> </a:t>
            </a:r>
            <a:r>
              <a:rPr lang="en-US" dirty="0" err="1" smtClean="0"/>
              <a:t>podvodneho</a:t>
            </a:r>
            <a:r>
              <a:rPr lang="en-US" dirty="0" smtClean="0"/>
              <a:t> </a:t>
            </a:r>
            <a:r>
              <a:rPr lang="en-US" dirty="0" err="1" smtClean="0"/>
              <a:t>spravanie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sk-SK" noProof="0" smtClean="0"/>
              <a:t>5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198043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Ziskanie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- </a:t>
            </a:r>
            <a:r>
              <a:rPr lang="en-US" dirty="0" err="1" smtClean="0"/>
              <a:t>nuda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Predspracovanie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a </a:t>
            </a:r>
            <a:r>
              <a:rPr lang="en-US" dirty="0" err="1" smtClean="0"/>
              <a:t>Redukcia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- </a:t>
            </a:r>
            <a:r>
              <a:rPr lang="en-US" dirty="0" err="1" smtClean="0"/>
              <a:t>cistenie</a:t>
            </a:r>
            <a:r>
              <a:rPr lang="en-US" dirty="0" smtClean="0"/>
              <a:t> a SVD </a:t>
            </a:r>
            <a:r>
              <a:rPr lang="en-US" dirty="0" err="1" smtClean="0"/>
              <a:t>velka</a:t>
            </a:r>
            <a:r>
              <a:rPr lang="en-US" dirty="0" smtClean="0"/>
              <a:t> </a:t>
            </a:r>
            <a:r>
              <a:rPr lang="en-US" dirty="0" err="1" smtClean="0"/>
              <a:t>sekcia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 s </a:t>
            </a:r>
            <a:r>
              <a:rPr lang="en-US" dirty="0" err="1" smtClean="0"/>
              <a:t>algoritmami</a:t>
            </a:r>
            <a:r>
              <a:rPr lang="en-US" dirty="0" smtClean="0"/>
              <a:t> a </a:t>
            </a:r>
            <a:r>
              <a:rPr lang="en-US" dirty="0" err="1" smtClean="0"/>
              <a:t>vedeckymi</a:t>
            </a:r>
            <a:r>
              <a:rPr lang="en-US" dirty="0" smtClean="0"/>
              <a:t> </a:t>
            </a:r>
            <a:r>
              <a:rPr lang="en-US" dirty="0" err="1" smtClean="0"/>
              <a:t>kniznicami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Klastrovanie</a:t>
            </a:r>
            <a:r>
              <a:rPr lang="en-US" dirty="0" smtClean="0"/>
              <a:t> </a:t>
            </a:r>
            <a:r>
              <a:rPr lang="en-US" dirty="0" err="1" smtClean="0"/>
              <a:t>navstev</a:t>
            </a:r>
            <a:r>
              <a:rPr lang="en-US" dirty="0" smtClean="0"/>
              <a:t> - </a:t>
            </a:r>
            <a:r>
              <a:rPr lang="en-US" dirty="0" err="1" smtClean="0"/>
              <a:t>Zistenie</a:t>
            </a:r>
            <a:r>
              <a:rPr lang="en-US" dirty="0" smtClean="0"/>
              <a:t> </a:t>
            </a:r>
            <a:r>
              <a:rPr lang="en-US" dirty="0" err="1" smtClean="0"/>
              <a:t>signifikantnych</a:t>
            </a:r>
            <a:r>
              <a:rPr lang="en-US" dirty="0" smtClean="0"/>
              <a:t> </a:t>
            </a:r>
            <a:r>
              <a:rPr lang="en-US" dirty="0" err="1" smtClean="0"/>
              <a:t>skupin</a:t>
            </a:r>
            <a:r>
              <a:rPr lang="en-US" dirty="0" smtClean="0"/>
              <a:t> </a:t>
            </a:r>
            <a:r>
              <a:rPr lang="en-US" dirty="0" err="1" smtClean="0"/>
              <a:t>navstevnikov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Vyhodnotenie</a:t>
            </a:r>
            <a:r>
              <a:rPr lang="en-US" dirty="0" smtClean="0"/>
              <a:t> a </a:t>
            </a:r>
            <a:r>
              <a:rPr lang="en-US" dirty="0" err="1" smtClean="0"/>
              <a:t>spracovanie</a:t>
            </a:r>
            <a:r>
              <a:rPr lang="en-US" dirty="0" smtClean="0"/>
              <a:t> </a:t>
            </a:r>
            <a:r>
              <a:rPr lang="en-US" dirty="0" err="1" smtClean="0"/>
              <a:t>vysledkov</a:t>
            </a:r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1216152">
              <a:buNone/>
            </a:pPr>
            <a:fld id="{3EBA5BD7-F043-4D1B-AA17-CD412FC534DE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(</a:t>
            </a:r>
            <a:r>
              <a:rPr lang="en-US" sz="1600" dirty="0" err="1" smtClean="0"/>
              <a:t>st</a:t>
            </a:r>
            <a:r>
              <a:rPr lang="sk-SK" sz="1600" dirty="0" err="1" smtClean="0"/>
              <a:t>áva</a:t>
            </a:r>
            <a:r>
              <a:rPr lang="sk-SK" sz="1600" dirty="0" smtClean="0"/>
              <a:t> sa</a:t>
            </a:r>
            <a:r>
              <a:rPr lang="en-US" sz="1600" dirty="0" smtClean="0"/>
              <a:t>,</a:t>
            </a:r>
            <a:r>
              <a:rPr lang="sk-SK" sz="1600" dirty="0" smtClean="0"/>
              <a:t> že jeden používateľ príde v jeden deň a v jednu hodinu z mobilu aj desktop</a:t>
            </a:r>
            <a:r>
              <a:rPr lang="en-US" sz="1600" dirty="0" smtClean="0"/>
              <a:t>u)</a:t>
            </a:r>
            <a:r>
              <a:rPr lang="sk-SK" sz="1600" dirty="0" smtClean="0"/>
              <a:t> 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sk-SK" noProof="0" smtClean="0"/>
              <a:t>8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062411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sk-SK" noProof="0" smtClean="0"/>
              <a:t>13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283214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Rovná spojnica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Rovná spojnica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Voľná forma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sk-SK" noProof="0" dirty="0"/>
            </a:p>
          </p:txBody>
        </p:sp>
        <p:sp>
          <p:nvSpPr>
            <p:cNvPr id="10" name="Voľná forma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sk-SK" noProof="0" dirty="0"/>
            </a:p>
          </p:txBody>
        </p:sp>
        <p:sp>
          <p:nvSpPr>
            <p:cNvPr id="11" name="Voľná forma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sk-SK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noProof="0" smtClean="0"/>
              <a:t>Upravte štýl predlohy podnadpisov</a:t>
            </a:r>
            <a:endParaRPr lang="sk-SK" noProof="0" dirty="0"/>
          </a:p>
        </p:txBody>
      </p:sp>
      <p:sp>
        <p:nvSpPr>
          <p:cNvPr id="22" name="Zástupný symbol dátumu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24" name="Zástupný symbol čísla snímky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Rovná spojnica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Rovná spojnica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</p:spPr>
        <p:txBody>
          <a:bodyPr/>
          <a:lstStyle>
            <a:lvl1pPr>
              <a:defRPr/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sk-SK" noProof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sk-SK" noProof="0" smtClean="0"/>
              <a:t>Ak chcete pridať obrázok, kliknite na ikonu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sk-SK" noProof="0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sk-SK" noProof="0" smtClean="0"/>
              <a:t>03.11.2015</a:t>
            </a:fld>
            <a:endParaRPr lang="sk-SK" noProof="0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Voľná forma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11" name="Voľná forma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  <p:sp>
          <p:nvSpPr>
            <p:cNvPr id="14" name="Voľná forma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 noProof="0" dirty="0"/>
            </a:p>
          </p:txBody>
        </p:sp>
      </p:grp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sk-SK" noProof="0" dirty="0" smtClean="0"/>
              <a:t>Upravte štýly predlohy textu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sk-SK" noProof="0" dirty="0" smtClean="0"/>
              <a:t>Upravte štýl predlohy textu.</a:t>
            </a:r>
          </a:p>
          <a:p>
            <a:pPr lvl="1"/>
            <a:r>
              <a:rPr lang="sk-SK" noProof="0" dirty="0" smtClean="0"/>
              <a:t>Druhá úroveň</a:t>
            </a:r>
          </a:p>
          <a:p>
            <a:pPr lvl="2"/>
            <a:r>
              <a:rPr lang="sk-SK" noProof="0" dirty="0" smtClean="0"/>
              <a:t>Tretia úroveň</a:t>
            </a:r>
          </a:p>
          <a:p>
            <a:pPr lvl="3"/>
            <a:r>
              <a:rPr lang="sk-SK" noProof="0" dirty="0" smtClean="0"/>
              <a:t>Štvrtá úroveň</a:t>
            </a:r>
          </a:p>
          <a:p>
            <a:pPr lvl="4"/>
            <a:r>
              <a:rPr lang="sk-SK" noProof="0" dirty="0" smtClean="0"/>
              <a:t>Piata úroveň</a:t>
            </a:r>
            <a:endParaRPr lang="sk-SK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sk-SK" noProof="0" smtClean="0"/>
              <a:pPr/>
              <a:t>03.11.2015</a:t>
            </a:fld>
            <a:endParaRPr lang="sk-SK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sk-SK" sz="5000" b="0" i="0" dirty="0" smtClea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Analýza a meranie správania sa návštevníka vo webovej aplikácii</a:t>
            </a:r>
            <a:endParaRPr lang="sk-SK" sz="5000" b="0" i="0" dirty="0">
              <a:solidFill>
                <a:schemeClr val="tx1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sk-SK" sz="3000" b="0" i="0" spc="200" baseline="0" dirty="0" smtClean="0">
                <a:solidFill>
                  <a:srgbClr val="009999"/>
                </a:solidFill>
              </a:rPr>
              <a:t>PETER TRUCHAN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sk-SK" sz="3000" dirty="0" smtClean="0">
                <a:solidFill>
                  <a:srgbClr val="009999"/>
                </a:solidFill>
              </a:rPr>
              <a:t>Mária </a:t>
            </a:r>
            <a:r>
              <a:rPr lang="sk-SK" sz="3000" dirty="0" err="1" smtClean="0">
                <a:solidFill>
                  <a:srgbClr val="009999"/>
                </a:solidFill>
              </a:rPr>
              <a:t>bieliková</a:t>
            </a:r>
            <a:endParaRPr lang="sk-SK" sz="3000" dirty="0" smtClean="0">
              <a:solidFill>
                <a:srgbClr val="009999"/>
              </a:solidFill>
            </a:endParaRPr>
          </a:p>
          <a:p>
            <a:pPr marL="0" indent="0" algn="l">
              <a:spcBef>
                <a:spcPts val="0"/>
              </a:spcBef>
              <a:buNone/>
            </a:pPr>
            <a:endParaRPr lang="sk-SK" sz="3000" b="0" i="0" spc="200" baseline="0" dirty="0">
              <a:solidFill>
                <a:srgbClr val="009999"/>
              </a:solidFill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sk-SK" sz="3000" dirty="0" smtClean="0">
                <a:solidFill>
                  <a:srgbClr val="009999"/>
                </a:solidFill>
              </a:rPr>
              <a:t>STU FIIT 3.11.2015</a:t>
            </a:r>
            <a:endParaRPr lang="sk-SK" sz="3000" b="0" i="0" spc="200" baseline="0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Singular</a:t>
            </a:r>
            <a:r>
              <a:rPr lang="sk-SK" dirty="0" smtClean="0"/>
              <a:t> </a:t>
            </a:r>
            <a:r>
              <a:rPr lang="sk-SK" dirty="0" err="1" smtClean="0"/>
              <a:t>Value</a:t>
            </a:r>
            <a:r>
              <a:rPr lang="sk-SK" dirty="0" smtClean="0"/>
              <a:t> </a:t>
            </a:r>
            <a:r>
              <a:rPr lang="sk-SK" dirty="0" err="1" smtClean="0"/>
              <a:t>Decomposition</a:t>
            </a:r>
            <a:r>
              <a:rPr lang="sk-SK" dirty="0" smtClean="0"/>
              <a:t> má mnohé použitia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1446212" y="1676400"/>
            <a:ext cx="10515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LSI – </a:t>
            </a:r>
            <a:r>
              <a:rPr lang="sk-SK" sz="2800" dirty="0" err="1" smtClean="0"/>
              <a:t>Latent</a:t>
            </a:r>
            <a:r>
              <a:rPr lang="sk-SK" sz="2800" dirty="0" smtClean="0"/>
              <a:t> </a:t>
            </a:r>
            <a:r>
              <a:rPr lang="sk-SK" sz="2800" dirty="0" err="1" smtClean="0"/>
              <a:t>Semantic</a:t>
            </a:r>
            <a:r>
              <a:rPr lang="sk-SK" sz="2800" dirty="0" smtClean="0"/>
              <a:t> </a:t>
            </a:r>
            <a:r>
              <a:rPr lang="sk-SK" sz="2800" dirty="0" err="1" smtClean="0"/>
              <a:t>Indexing</a:t>
            </a:r>
            <a:endParaRPr lang="sk-SK" sz="2800" dirty="0" smtClean="0"/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Aké sú vzťahy medzi slovami v jazyku</a:t>
            </a:r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Chceme vyhľadávať v dokumentoch aj príbuzné slová k dopytu</a:t>
            </a:r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Najlepšie </a:t>
            </a:r>
            <a:r>
              <a:rPr lang="sk-SK" sz="2800" dirty="0"/>
              <a:t>výsledky dáva 50 - 100 dimenzionálny priestor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PCA – </a:t>
            </a:r>
            <a:r>
              <a:rPr lang="sk-SK" sz="2800" dirty="0" err="1" smtClean="0"/>
              <a:t>Principal</a:t>
            </a:r>
            <a:r>
              <a:rPr lang="sk-SK" sz="2800" dirty="0" smtClean="0"/>
              <a:t> </a:t>
            </a:r>
            <a:r>
              <a:rPr lang="sk-SK" sz="2800" dirty="0" err="1" smtClean="0"/>
              <a:t>component</a:t>
            </a:r>
            <a:r>
              <a:rPr lang="sk-SK" sz="2800" dirty="0" smtClean="0"/>
              <a:t> </a:t>
            </a:r>
            <a:r>
              <a:rPr lang="sk-SK" sz="2800" dirty="0" err="1" smtClean="0"/>
              <a:t>analysis</a:t>
            </a:r>
            <a:endParaRPr lang="sk-SK" sz="2800" dirty="0" smtClean="0"/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Využitie v našej práci, problém je, že je </a:t>
            </a:r>
            <a:r>
              <a:rPr lang="sk-SK" sz="2800" dirty="0"/>
              <a:t>neefektívny O</a:t>
            </a:r>
            <a:r>
              <a:rPr lang="en-US" sz="2800" dirty="0" smtClean="0"/>
              <a:t>(m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</a:t>
            </a:r>
            <a:endParaRPr lang="sk-SK" sz="2800" dirty="0" smtClean="0"/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Na</a:t>
            </a:r>
            <a:r>
              <a:rPr lang="sk-SK" sz="2800" dirty="0"/>
              <a:t>šťastie výskumy od roku 2013 </a:t>
            </a:r>
            <a:endParaRPr lang="sk-SK" sz="2800" dirty="0" smtClean="0"/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Dnes </a:t>
            </a:r>
            <a:r>
              <a:rPr lang="sk-SK" sz="2800" dirty="0"/>
              <a:t>už aj aplikácie </a:t>
            </a:r>
            <a:r>
              <a:rPr lang="sk-SK" sz="2800" dirty="0" smtClean="0"/>
              <a:t>výskumov </a:t>
            </a:r>
            <a:r>
              <a:rPr lang="en-US" sz="2800" dirty="0" smtClean="0"/>
              <a:t>(R k</a:t>
            </a:r>
            <a:r>
              <a:rPr lang="sk-SK" sz="2800" dirty="0" smtClean="0"/>
              <a:t>ód zverejnený 11.10.2015</a:t>
            </a:r>
            <a:r>
              <a:rPr lang="en-US" sz="2800" dirty="0" smtClean="0"/>
              <a:t>)</a:t>
            </a: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err="1" smtClean="0"/>
              <a:t>Netflix</a:t>
            </a:r>
            <a:endParaRPr lang="en-US" sz="2800" dirty="0" smtClean="0"/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Obrovsk</a:t>
            </a:r>
            <a:r>
              <a:rPr lang="sk-SK" sz="2800" dirty="0" smtClean="0"/>
              <a:t>á riedka matica používateľov a ich hodnotení filmov</a:t>
            </a:r>
          </a:p>
          <a:p>
            <a:pPr marL="1066693" lvl="1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Víťazný tím použil SVD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001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Rozdeliť stavy do </a:t>
            </a:r>
            <a:r>
              <a:rPr lang="sk-SK" dirty="0" smtClean="0"/>
              <a:t>skupín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1446212" y="1498600"/>
            <a:ext cx="10439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Algoritmus BIRCH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nie </a:t>
            </a:r>
            <a:r>
              <a:rPr lang="sk-SK" sz="3200" dirty="0" smtClean="0"/>
              <a:t>je nutnosť vedieť počiatočnú veľkosť </a:t>
            </a:r>
            <a:r>
              <a:rPr lang="sk-SK" sz="3200" dirty="0" smtClean="0"/>
              <a:t>skupín</a:t>
            </a:r>
            <a:endParaRPr lang="sk-SK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Hierarchické </a:t>
            </a:r>
            <a:r>
              <a:rPr lang="sk-SK" sz="3200" dirty="0" err="1" smtClean="0"/>
              <a:t>klastrovanie</a:t>
            </a:r>
            <a:endParaRPr lang="sk-SK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smtClean="0"/>
              <a:t>Výpočtovo náročný</a:t>
            </a:r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75274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Predpovedať </a:t>
            </a:r>
            <a:r>
              <a:rPr lang="sk-SK" dirty="0" smtClean="0"/>
              <a:t>zmenu </a:t>
            </a:r>
            <a:r>
              <a:rPr lang="sk-SK" dirty="0" smtClean="0"/>
              <a:t>stavu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1446212" y="1499673"/>
            <a:ext cx="1059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Klasické overenie práce MRR, R1, R2, ... 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20</a:t>
            </a:r>
            <a:r>
              <a:rPr lang="en-US" sz="2800" dirty="0" smtClean="0"/>
              <a:t>%</a:t>
            </a:r>
            <a:r>
              <a:rPr lang="sk-SK" sz="2800" dirty="0" smtClean="0"/>
              <a:t>/80 </a:t>
            </a:r>
            <a:r>
              <a:rPr lang="en-US" sz="2800" dirty="0" smtClean="0"/>
              <a:t>% </a:t>
            </a:r>
            <a:r>
              <a:rPr lang="en-US" sz="2800" dirty="0" err="1" smtClean="0"/>
              <a:t>testovanie</a:t>
            </a:r>
            <a:endParaRPr lang="sk-SK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 smtClean="0"/>
              <a:t>Testovanie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sk-SK" sz="2800" dirty="0" smtClean="0"/>
              <a:t>úplne nových dátach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761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dirty="0" smtClean="0"/>
              <a:t>Výsledok práce</a:t>
            </a:r>
            <a:endParaRPr lang="sk-SK" sz="6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130 </a:t>
            </a:r>
            <a:r>
              <a:rPr lang="sk-SK" dirty="0"/>
              <a:t>000 používateľov</a:t>
            </a:r>
          </a:p>
          <a:p>
            <a:r>
              <a:rPr lang="en-US" dirty="0" smtClean="0"/>
              <a:t>11 080</a:t>
            </a:r>
            <a:r>
              <a:rPr lang="sk-SK" dirty="0" smtClean="0"/>
              <a:t> </a:t>
            </a:r>
            <a:r>
              <a:rPr lang="sk-SK" dirty="0" smtClean="0"/>
              <a:t>charakteristík</a:t>
            </a:r>
            <a:endParaRPr lang="sk-SK" dirty="0"/>
          </a:p>
          <a:p>
            <a:r>
              <a:rPr lang="en-US" dirty="0" smtClean="0"/>
              <a:t>1100</a:t>
            </a:r>
            <a:r>
              <a:rPr lang="sk-SK" dirty="0" smtClean="0"/>
              <a:t> </a:t>
            </a:r>
            <a:r>
              <a:rPr lang="sk-SK" dirty="0"/>
              <a:t>stránok</a:t>
            </a:r>
          </a:p>
          <a:p>
            <a:r>
              <a:rPr lang="en-US" dirty="0" smtClean="0"/>
              <a:t>5 000 000</a:t>
            </a:r>
            <a:r>
              <a:rPr lang="sk-SK" dirty="0" smtClean="0"/>
              <a:t> </a:t>
            </a:r>
            <a:r>
              <a:rPr lang="sk-SK" dirty="0" smtClean="0"/>
              <a:t>návštev</a:t>
            </a:r>
          </a:p>
          <a:p>
            <a:r>
              <a:rPr lang="sk-SK" dirty="0" smtClean="0"/>
              <a:t>3 roky merania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-----------------------------------------------------</a:t>
            </a:r>
          </a:p>
          <a:p>
            <a:r>
              <a:rPr lang="sk-SK" dirty="0" smtClean="0"/>
              <a:t>Zmerané, spracované, vyčistené, stiahnuté charakteristiky</a:t>
            </a:r>
          </a:p>
          <a:p>
            <a:r>
              <a:rPr lang="sk-SK" dirty="0" smtClean="0"/>
              <a:t>Odhalené podstatné charakteristiky stavu</a:t>
            </a:r>
          </a:p>
          <a:p>
            <a:endParaRPr lang="sk-SK" dirty="0"/>
          </a:p>
          <a:p>
            <a:endParaRPr lang="sk-SK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Podstatné charakteristiky stavu návštevníka sú</a:t>
            </a:r>
            <a:r>
              <a:rPr lang="sk-SK" b="1" dirty="0" smtClean="0"/>
              <a:t>: 1, 2, 3</a:t>
            </a:r>
            <a:endParaRPr lang="sk-SK" b="1" dirty="0"/>
          </a:p>
          <a:p>
            <a:r>
              <a:rPr lang="sk-SK" b="1" dirty="0"/>
              <a:t>Podstatné skupiny návštevníkov, sú charakterizované týmito charakteristikami</a:t>
            </a:r>
            <a:r>
              <a:rPr lang="sk-SK" b="1" dirty="0" smtClean="0"/>
              <a:t>: A, B, C</a:t>
            </a: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190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sk-SK" sz="4000" b="0" i="0" dirty="0" smtClea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Správanie sa návštevníka vo webovej aplikácii závisí od jeho aktuálneho stavu</a:t>
            </a:r>
            <a:endParaRPr lang="sk-SK" sz="4000" b="0" i="0" dirty="0">
              <a:solidFill>
                <a:schemeClr val="tx1"/>
              </a:solidFill>
              <a:latin typeface="Calibri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ástupný symbol obsahu 1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301752" indent="-301752" algn="l" defTabSz="1216152">
                  <a:lnSpc>
                    <a:spcPct val="90000"/>
                  </a:lnSpc>
                  <a:spcBef>
                    <a:spcPts val="1600"/>
                  </a:spcBef>
                  <a:buClr>
                    <a:srgbClr val="009999"/>
                  </a:buClr>
                  <a:buSzPct val="100000"/>
                  <a:buFont typeface="Arial"/>
                  <a:buChar char="•"/>
                </a:pPr>
                <a:r>
                  <a:rPr lang="sk-SK" sz="3000" b="0" i="0" dirty="0" smtClean="0">
                    <a:solidFill>
                      <a:schemeClr val="tx1"/>
                    </a:solidFill>
                    <a:latin typeface="Calibri"/>
                  </a:rPr>
                  <a:t>Návštevník navštívi webovú stránku, vykoná akcie, prezrie stránky</a:t>
                </a:r>
              </a:p>
              <a:p>
                <a:pPr marL="301752" indent="-301752" algn="l" defTabSz="1216152">
                  <a:lnSpc>
                    <a:spcPct val="90000"/>
                  </a:lnSpc>
                  <a:spcBef>
                    <a:spcPts val="1600"/>
                  </a:spcBef>
                  <a:buClr>
                    <a:srgbClr val="009999"/>
                  </a:buClr>
                  <a:buSzPct val="100000"/>
                  <a:buFont typeface="Arial"/>
                  <a:buChar char="•"/>
                </a:pPr>
                <a:r>
                  <a:rPr lang="sk-SK" sz="3000" b="0" i="0" dirty="0" smtClean="0">
                    <a:solidFill>
                      <a:schemeClr val="tx1"/>
                    </a:solidFill>
                    <a:latin typeface="Calibri"/>
                  </a:rPr>
                  <a:t>Nachádza sa pritom v konkrétnom stave – </a:t>
                </a:r>
                <a:r>
                  <a:rPr lang="en-US" sz="3000" b="0" i="0" dirty="0" smtClean="0">
                    <a:solidFill>
                      <a:schemeClr val="tx1"/>
                    </a:solidFill>
                    <a:latin typeface="Calibri"/>
                  </a:rPr>
                  <a:t>a to </a:t>
                </a:r>
                <a:r>
                  <a:rPr lang="sk-SK" sz="3000" b="0" i="0" dirty="0" smtClean="0">
                    <a:solidFill>
                      <a:schemeClr val="tx1"/>
                    </a:solidFill>
                    <a:latin typeface="Calibri"/>
                  </a:rPr>
                  <a:t>nielen emočnom</a:t>
                </a:r>
              </a:p>
              <a:p>
                <a:pPr marL="301752" indent="-301752" algn="l" defTabSz="1216152">
                  <a:lnSpc>
                    <a:spcPct val="90000"/>
                  </a:lnSpc>
                  <a:spcBef>
                    <a:spcPts val="1600"/>
                  </a:spcBef>
                  <a:buClr>
                    <a:srgbClr val="009999"/>
                  </a:buClr>
                  <a:buSzPct val="100000"/>
                  <a:buFont typeface="Arial"/>
                  <a:buChar char="•"/>
                </a:pPr>
                <a:r>
                  <a:rPr lang="sk-SK" sz="3000" dirty="0" smtClean="0">
                    <a:latin typeface="Calibri"/>
                  </a:rPr>
                  <a:t>Jeho návštevu teda možno popísať ako množinu charakteristík</a:t>
                </a:r>
                <a:endParaRPr lang="sk-SK" sz="3000" b="0" i="0" dirty="0" smtClean="0">
                  <a:solidFill>
                    <a:schemeClr val="tx1"/>
                  </a:solidFill>
                  <a:latin typeface="Calibri"/>
                </a:endParaRPr>
              </a:p>
              <a:p>
                <a:pPr marL="0" indent="0" algn="ctr" defTabSz="1216152">
                  <a:lnSpc>
                    <a:spcPct val="90000"/>
                  </a:lnSpc>
                  <a:spcBef>
                    <a:spcPts val="1600"/>
                  </a:spcBef>
                  <a:buClr>
                    <a:srgbClr val="009999"/>
                  </a:buClr>
                  <a:buSzPct val="100000"/>
                  <a:buNone/>
                </a:pPr>
                <a:endParaRPr lang="sk-SK" sz="3000" b="0" i="0" dirty="0" smtClean="0">
                  <a:solidFill>
                    <a:schemeClr val="tx1"/>
                  </a:solidFill>
                  <a:latin typeface="Calibri"/>
                </a:endParaRPr>
              </a:p>
              <a:p>
                <a:pPr marL="0" indent="0" algn="ctr" defTabSz="1216152">
                  <a:buClr>
                    <a:srgbClr val="009999"/>
                  </a:buClr>
                  <a:buNone/>
                </a:pPr>
                <a:r>
                  <a:rPr lang="sk-SK" sz="3000" dirty="0" err="1">
                    <a:latin typeface="Calibri"/>
                  </a:rPr>
                  <a:t>z</a:t>
                </a:r>
                <a:r>
                  <a:rPr lang="en-US" sz="3000" b="0" i="0" dirty="0" err="1" smtClean="0">
                    <a:solidFill>
                      <a:schemeClr val="tx1"/>
                    </a:solidFill>
                    <a:latin typeface="Calibri"/>
                  </a:rPr>
                  <a:t>mena</a:t>
                </a:r>
                <a:r>
                  <a:rPr lang="en-US" sz="3000" b="0" i="0" dirty="0" smtClean="0">
                    <a:solidFill>
                      <a:schemeClr val="tx1"/>
                    </a:solidFill>
                    <a:latin typeface="Calibri"/>
                  </a:rPr>
                  <a:t> </a:t>
                </a:r>
                <a:r>
                  <a:rPr lang="en-US" sz="3000" b="0" i="0" dirty="0" err="1" smtClean="0">
                    <a:solidFill>
                      <a:schemeClr val="tx1"/>
                    </a:solidFill>
                    <a:latin typeface="Calibri"/>
                  </a:rPr>
                  <a:t>charakteristiky</a:t>
                </a:r>
                <a:r>
                  <a:rPr lang="en-US" sz="3000" b="0" i="0" dirty="0" smtClean="0">
                    <a:solidFill>
                      <a:schemeClr val="tx1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sk-SK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</m:t>
                        </m:r>
                      </m:e>
                    </m:groupChr>
                  </m:oMath>
                </a14:m>
                <a:r>
                  <a:rPr lang="sk-SK" sz="3000" b="0" i="0" dirty="0" smtClean="0">
                    <a:solidFill>
                      <a:schemeClr val="tx1"/>
                    </a:solidFill>
                    <a:latin typeface="Calibri"/>
                  </a:rPr>
                  <a:t> zmena správania</a:t>
                </a:r>
                <a:endParaRPr lang="sk-SK" sz="3000" dirty="0">
                  <a:latin typeface="Calibri"/>
                </a:endParaRPr>
              </a:p>
              <a:p>
                <a:pPr marL="0" indent="0" algn="ctr" defTabSz="1216152">
                  <a:buClr>
                    <a:srgbClr val="009999"/>
                  </a:buClr>
                  <a:buNone/>
                </a:pPr>
                <a:r>
                  <a:rPr lang="sk-SK" sz="4000" b="0" i="0" dirty="0" smtClean="0">
                    <a:solidFill>
                      <a:schemeClr val="tx1"/>
                    </a:solidFill>
                    <a:latin typeface="Calibri"/>
                  </a:rPr>
                  <a:t>Určite áno, ale ktoré a ako?</a:t>
                </a:r>
                <a:endParaRPr lang="sk-SK" sz="4000" b="0" i="0" dirty="0">
                  <a:solidFill>
                    <a:schemeClr val="tx1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4" name="Zástupný symbol obsahu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41" t="-3142" r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750073"/>
          </a:xfrm>
        </p:spPr>
        <p:txBody>
          <a:bodyPr>
            <a:normAutofit/>
          </a:bodyPr>
          <a:lstStyle/>
          <a:p>
            <a:pPr algn="l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sk-SK" sz="4000" dirty="0" smtClean="0">
                <a:latin typeface="Calibri"/>
              </a:rPr>
              <a:t>Kontext práce vzhľadom na iné práce v skupine</a:t>
            </a:r>
            <a:endParaRPr lang="sk-SK" sz="4000" b="0" i="0" dirty="0">
              <a:solidFill>
                <a:schemeClr val="tx1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3" name="Usmiata tvár 2"/>
          <p:cNvSpPr/>
          <p:nvPr/>
        </p:nvSpPr>
        <p:spPr>
          <a:xfrm>
            <a:off x="3938964" y="1710403"/>
            <a:ext cx="1333579" cy="1320800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 dirty="0" smtClean="0"/>
          </a:p>
        </p:txBody>
      </p:sp>
      <p:sp>
        <p:nvSpPr>
          <p:cNvPr id="4" name="Zahnutý roh 3"/>
          <p:cNvSpPr/>
          <p:nvPr/>
        </p:nvSpPr>
        <p:spPr>
          <a:xfrm>
            <a:off x="3783966" y="3759200"/>
            <a:ext cx="1643576" cy="2108200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sk-SK" sz="2700" dirty="0" smtClean="0"/>
              <a:t>Web. </a:t>
            </a:r>
            <a:r>
              <a:rPr lang="sk-SK" sz="2700" dirty="0" err="1" smtClean="0"/>
              <a:t>App</a:t>
            </a:r>
            <a:r>
              <a:rPr lang="sk-SK" sz="2700" dirty="0" smtClean="0"/>
              <a:t>.</a:t>
            </a:r>
          </a:p>
          <a:p>
            <a:pPr algn="just"/>
            <a:r>
              <a:rPr lang="sk-SK" sz="2700" dirty="0" smtClean="0"/>
              <a:t>Prehliadač</a:t>
            </a:r>
          </a:p>
          <a:p>
            <a:pPr algn="just"/>
            <a:r>
              <a:rPr lang="sk-SK" sz="2700" dirty="0" smtClean="0"/>
              <a:t>Dotazník</a:t>
            </a:r>
          </a:p>
          <a:p>
            <a:pPr algn="just"/>
            <a:r>
              <a:rPr lang="sk-SK" sz="2700" dirty="0" smtClean="0"/>
              <a:t>Dokument</a:t>
            </a:r>
            <a:endParaRPr lang="en-US" sz="2700" dirty="0"/>
          </a:p>
        </p:txBody>
      </p:sp>
      <p:sp>
        <p:nvSpPr>
          <p:cNvPr id="5" name="BlokTextu 4"/>
          <p:cNvSpPr txBox="1"/>
          <p:nvPr/>
        </p:nvSpPr>
        <p:spPr>
          <a:xfrm>
            <a:off x="1851538" y="3606800"/>
            <a:ext cx="1737360" cy="2031325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sk-SK" sz="2700" dirty="0" smtClean="0"/>
              <a:t>Ja</a:t>
            </a:r>
          </a:p>
          <a:p>
            <a:r>
              <a:rPr lang="sk-SK" sz="2700" dirty="0" smtClean="0"/>
              <a:t>Ľubo V.</a:t>
            </a:r>
          </a:p>
          <a:p>
            <a:r>
              <a:rPr lang="sk-SK" sz="2700" dirty="0" smtClean="0"/>
              <a:t>Metod R.</a:t>
            </a:r>
          </a:p>
          <a:p>
            <a:r>
              <a:rPr lang="sk-SK" sz="2700" dirty="0" smtClean="0"/>
              <a:t>Tomáš J.</a:t>
            </a:r>
            <a:endParaRPr lang="en-US" sz="2700" dirty="0"/>
          </a:p>
        </p:txBody>
      </p:sp>
      <p:cxnSp>
        <p:nvCxnSpPr>
          <p:cNvPr id="8" name="Rovná spojovacia šípka 7"/>
          <p:cNvCxnSpPr>
            <a:stCxn id="3" idx="4"/>
            <a:endCxn id="4" idx="0"/>
          </p:cNvCxnSpPr>
          <p:nvPr/>
        </p:nvCxnSpPr>
        <p:spPr>
          <a:xfrm>
            <a:off x="4605754" y="3031203"/>
            <a:ext cx="0" cy="72799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3274932" y="3987800"/>
            <a:ext cx="4572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>
            <a:off x="3274932" y="4445000"/>
            <a:ext cx="4572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>
            <a:off x="3351172" y="4826000"/>
            <a:ext cx="36187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/>
          <p:cNvCxnSpPr/>
          <p:nvPr/>
        </p:nvCxnSpPr>
        <p:spPr>
          <a:xfrm>
            <a:off x="3351172" y="5283200"/>
            <a:ext cx="38096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ovacia šípka 24"/>
          <p:cNvCxnSpPr/>
          <p:nvPr/>
        </p:nvCxnSpPr>
        <p:spPr>
          <a:xfrm>
            <a:off x="5584028" y="4034276"/>
            <a:ext cx="5334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ovná spojovacia šípka 26"/>
          <p:cNvCxnSpPr/>
          <p:nvPr/>
        </p:nvCxnSpPr>
        <p:spPr>
          <a:xfrm>
            <a:off x="5584028" y="4434731"/>
            <a:ext cx="5334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ovacia šípka 27"/>
          <p:cNvCxnSpPr/>
          <p:nvPr/>
        </p:nvCxnSpPr>
        <p:spPr>
          <a:xfrm>
            <a:off x="5584028" y="4872476"/>
            <a:ext cx="5334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ovná spojovacia šípka 28"/>
          <p:cNvCxnSpPr/>
          <p:nvPr/>
        </p:nvCxnSpPr>
        <p:spPr>
          <a:xfrm>
            <a:off x="5584028" y="5329676"/>
            <a:ext cx="5334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6117428" y="3663004"/>
            <a:ext cx="3581400" cy="2031325"/>
          </a:xfrm>
          <a:prstGeom prst="rect">
            <a:avLst/>
          </a:prstGeom>
          <a:noFill/>
        </p:spPr>
        <p:txBody>
          <a:bodyPr wrap="square" lIns="182880" tIns="182880" rIns="182880" bIns="182880" rtlCol="0">
            <a:spAutoFit/>
          </a:bodyPr>
          <a:lstStyle/>
          <a:p>
            <a:r>
              <a:rPr lang="sk-SK" sz="2700" dirty="0" smtClean="0"/>
              <a:t>Čo charakterizuje stav?</a:t>
            </a:r>
          </a:p>
          <a:p>
            <a:r>
              <a:rPr lang="sk-SK" sz="2700" dirty="0" smtClean="0"/>
              <a:t>Pracuje?</a:t>
            </a:r>
          </a:p>
          <a:p>
            <a:r>
              <a:rPr lang="sk-SK" sz="2700" dirty="0" smtClean="0"/>
              <a:t>Klame?</a:t>
            </a:r>
          </a:p>
          <a:p>
            <a:r>
              <a:rPr lang="sk-SK" sz="2700" dirty="0" smtClean="0"/>
              <a:t>Premýšľa?</a:t>
            </a:r>
            <a:endParaRPr lang="en-US" sz="2700" dirty="0"/>
          </a:p>
        </p:txBody>
      </p:sp>
      <p:sp>
        <p:nvSpPr>
          <p:cNvPr id="32" name="Pravá zložená zátvorka 31"/>
          <p:cNvSpPr/>
          <p:nvPr/>
        </p:nvSpPr>
        <p:spPr>
          <a:xfrm>
            <a:off x="7812838" y="4770876"/>
            <a:ext cx="361990" cy="680396"/>
          </a:xfrm>
          <a:prstGeom prst="rightBrace">
            <a:avLst>
              <a:gd name="adj1" fmla="val 38971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BlokTextu 32"/>
          <p:cNvSpPr txBox="1"/>
          <p:nvPr/>
        </p:nvSpPr>
        <p:spPr>
          <a:xfrm>
            <a:off x="8479628" y="4872476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Kvalitatívny zber dát</a:t>
            </a:r>
            <a:endParaRPr lang="en-US" sz="2000" dirty="0"/>
          </a:p>
        </p:txBody>
      </p:sp>
      <p:sp>
        <p:nvSpPr>
          <p:cNvPr id="34" name="BlokTextu 33"/>
          <p:cNvSpPr txBox="1"/>
          <p:nvPr/>
        </p:nvSpPr>
        <p:spPr>
          <a:xfrm>
            <a:off x="9980612" y="3835539"/>
            <a:ext cx="2732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Kvantitatívny</a:t>
            </a:r>
          </a:p>
          <a:p>
            <a:r>
              <a:rPr lang="sk-SK" sz="2000" dirty="0" smtClean="0"/>
              <a:t>zber dát</a:t>
            </a:r>
            <a:endParaRPr lang="en-US" sz="2000" dirty="0"/>
          </a:p>
        </p:txBody>
      </p:sp>
      <p:sp>
        <p:nvSpPr>
          <p:cNvPr id="36" name="Pravá zložená zátvorka 35"/>
          <p:cNvSpPr/>
          <p:nvPr/>
        </p:nvSpPr>
        <p:spPr>
          <a:xfrm>
            <a:off x="9450424" y="3863029"/>
            <a:ext cx="361990" cy="680396"/>
          </a:xfrm>
          <a:prstGeom prst="rightBrace">
            <a:avLst>
              <a:gd name="adj1" fmla="val 38971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bdĺžnik 36"/>
          <p:cNvSpPr/>
          <p:nvPr/>
        </p:nvSpPr>
        <p:spPr>
          <a:xfrm>
            <a:off x="3871834" y="1267767"/>
            <a:ext cx="1467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dirty="0"/>
              <a:t>Používateľ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4271" y="1050701"/>
            <a:ext cx="10360501" cy="1223963"/>
          </a:xfrm>
        </p:spPr>
        <p:txBody>
          <a:bodyPr>
            <a:normAutofit/>
          </a:bodyPr>
          <a:lstStyle/>
          <a:p>
            <a:pPr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sk-SK" sz="3000" dirty="0" smtClean="0">
                <a:latin typeface="Calibri"/>
              </a:rPr>
              <a:t>Aktuálny stav</a:t>
            </a:r>
            <a:r>
              <a:rPr lang="sk-SK" sz="3000" dirty="0">
                <a:latin typeface="Calibri"/>
              </a:rPr>
              <a:t>,</a:t>
            </a:r>
            <a:r>
              <a:rPr lang="en-US" sz="3000" dirty="0" smtClean="0">
                <a:latin typeface="Calibri"/>
              </a:rPr>
              <a:t> </a:t>
            </a:r>
            <a:r>
              <a:rPr lang="sk-SK" sz="3000" dirty="0" smtClean="0">
                <a:latin typeface="Calibri"/>
              </a:rPr>
              <a:t>počty prác v oblasti</a:t>
            </a:r>
            <a:endParaRPr lang="sk-SK" sz="3000" b="0" i="0" dirty="0">
              <a:solidFill>
                <a:schemeClr val="tx1"/>
              </a:solidFill>
              <a:latin typeface="Calibri"/>
            </a:endParaRP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4210470"/>
              </p:ext>
            </p:extLst>
          </p:nvPr>
        </p:nvGraphicFramePr>
        <p:xfrm>
          <a:off x="1598612" y="2438400"/>
          <a:ext cx="10336160" cy="3947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514600"/>
                <a:gridCol w="2514600"/>
                <a:gridCol w="2411360"/>
              </a:tblGrid>
              <a:tr h="563959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ONLINE</a:t>
                      </a:r>
                      <a:r>
                        <a:rPr lang="en-US" b="1" baseline="0" noProof="0" dirty="0" smtClean="0"/>
                        <a:t> BEHAVIOUR</a:t>
                      </a:r>
                      <a:endParaRPr lang="sk-SK" b="1" baseline="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Google Scholar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ACM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IEEE</a:t>
                      </a:r>
                      <a:endParaRPr lang="sk-SK" noProof="0" dirty="0"/>
                    </a:p>
                  </a:txBody>
                  <a:tcPr anchor="ctr"/>
                </a:tc>
              </a:tr>
              <a:tr h="563959">
                <a:tc>
                  <a:txBody>
                    <a:bodyPr/>
                    <a:lstStyle/>
                    <a:p>
                      <a:r>
                        <a:rPr lang="sk-SK" baseline="0" noProof="0" dirty="0" smtClean="0"/>
                        <a:t>+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2</a:t>
                      </a:r>
                      <a:r>
                        <a:rPr lang="sk-SK" baseline="0" noProof="0" dirty="0" smtClean="0"/>
                        <a:t>,</a:t>
                      </a:r>
                      <a:r>
                        <a:rPr lang="sk-SK" noProof="0" dirty="0" smtClean="0"/>
                        <a:t>360</a:t>
                      </a:r>
                      <a:r>
                        <a:rPr lang="sk-SK" baseline="0" noProof="0" dirty="0" smtClean="0"/>
                        <a:t>,</a:t>
                      </a:r>
                      <a:r>
                        <a:rPr lang="sk-SK" noProof="0" dirty="0" smtClean="0"/>
                        <a:t>000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46,736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5,597</a:t>
                      </a:r>
                      <a:endParaRPr lang="sk-SK" noProof="0" dirty="0"/>
                    </a:p>
                  </a:txBody>
                  <a:tcPr anchor="ctr"/>
                </a:tc>
              </a:tr>
              <a:tr h="563959">
                <a:tc>
                  <a:txBody>
                    <a:bodyPr/>
                    <a:lstStyle/>
                    <a:p>
                      <a:r>
                        <a:rPr lang="sk-SK" baseline="0" noProof="0" dirty="0" smtClean="0"/>
                        <a:t>+ </a:t>
                      </a:r>
                      <a:r>
                        <a:rPr lang="en-US" baseline="0" noProof="0" dirty="0" smtClean="0"/>
                        <a:t>Shopping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330,000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3,500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278</a:t>
                      </a:r>
                      <a:endParaRPr lang="sk-SK" noProof="0" dirty="0"/>
                    </a:p>
                  </a:txBody>
                  <a:tcPr anchor="ctr"/>
                </a:tc>
              </a:tr>
              <a:tr h="563959">
                <a:tc>
                  <a:txBody>
                    <a:bodyPr/>
                    <a:lstStyle/>
                    <a:p>
                      <a:r>
                        <a:rPr lang="sk-SK" baseline="0" noProof="0" dirty="0" smtClean="0"/>
                        <a:t>+ </a:t>
                      </a:r>
                      <a:r>
                        <a:rPr lang="en-US" baseline="0" noProof="0" dirty="0" smtClean="0"/>
                        <a:t>Protection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1,330,000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5,077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132</a:t>
                      </a:r>
                      <a:endParaRPr lang="sk-SK" noProof="0" dirty="0"/>
                    </a:p>
                  </a:txBody>
                  <a:tcPr anchor="ctr"/>
                </a:tc>
              </a:tr>
              <a:tr h="563959">
                <a:tc>
                  <a:txBody>
                    <a:bodyPr/>
                    <a:lstStyle/>
                    <a:p>
                      <a:r>
                        <a:rPr lang="sk-SK" b="1" baseline="0" noProof="0" dirty="0" smtClean="0"/>
                        <a:t>+ Banking</a:t>
                      </a:r>
                      <a:endParaRPr lang="en-US" b="1" baseline="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 smtClean="0"/>
                        <a:t>283,000</a:t>
                      </a:r>
                      <a:endParaRPr lang="sk-SK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 smtClean="0"/>
                        <a:t>2,386</a:t>
                      </a:r>
                      <a:endParaRPr lang="sk-SK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noProof="0" dirty="0" smtClean="0"/>
                        <a:t>90</a:t>
                      </a:r>
                      <a:endParaRPr lang="sk-SK" b="1" noProof="0" dirty="0"/>
                    </a:p>
                  </a:txBody>
                  <a:tcPr anchor="ctr"/>
                </a:tc>
              </a:tr>
              <a:tr h="563959">
                <a:tc>
                  <a:txBody>
                    <a:bodyPr/>
                    <a:lstStyle/>
                    <a:p>
                      <a:r>
                        <a:rPr lang="sk-SK" baseline="0" noProof="0" dirty="0" smtClean="0"/>
                        <a:t>+ </a:t>
                      </a:r>
                      <a:r>
                        <a:rPr lang="en-US" baseline="0" noProof="0" dirty="0" smtClean="0"/>
                        <a:t>Education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3,150,000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12,785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240</a:t>
                      </a:r>
                      <a:endParaRPr lang="sk-SK" noProof="0" dirty="0"/>
                    </a:p>
                  </a:txBody>
                  <a:tcPr anchor="ctr"/>
                </a:tc>
              </a:tr>
              <a:tr h="563959">
                <a:tc>
                  <a:txBody>
                    <a:bodyPr/>
                    <a:lstStyle/>
                    <a:p>
                      <a:r>
                        <a:rPr lang="sk-SK" baseline="0" noProof="0" dirty="0" smtClean="0"/>
                        <a:t>+ </a:t>
                      </a:r>
                      <a:r>
                        <a:rPr lang="sk-SK" baseline="0" noProof="0" dirty="0" err="1" smtClean="0"/>
                        <a:t>Consumer</a:t>
                      </a:r>
                      <a:endParaRPr lang="en-US" baseline="0" noProof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1,500,000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8,477</a:t>
                      </a:r>
                      <a:endParaRPr lang="sk-SK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noProof="0" dirty="0" smtClean="0"/>
                        <a:t>706</a:t>
                      </a:r>
                      <a:endParaRPr lang="sk-SK" noProof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Nadpis 6"/>
          <p:cNvSpPr txBox="1">
            <a:spLocks/>
          </p:cNvSpPr>
          <p:nvPr/>
        </p:nvSpPr>
        <p:spPr>
          <a:xfrm>
            <a:off x="1218883" y="274637"/>
            <a:ext cx="10360501" cy="7921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6152">
              <a:spcBef>
                <a:spcPts val="0"/>
              </a:spcBef>
            </a:pPr>
            <a:r>
              <a:rPr lang="sk-SK" sz="4000" dirty="0" smtClean="0">
                <a:latin typeface="Calibri"/>
              </a:rPr>
              <a:t>Kontext práce vzhľadom na stav poznania</a:t>
            </a:r>
            <a:endParaRPr lang="sk-SK" sz="40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10360501" cy="4465320"/>
          </a:xfrm>
        </p:spPr>
        <p:txBody>
          <a:bodyPr>
            <a:normAutofit/>
          </a:bodyPr>
          <a:lstStyle/>
          <a:p>
            <a:pPr marL="301752" indent="-301752" algn="l" defTabSz="1216152">
              <a:lnSpc>
                <a:spcPct val="90000"/>
              </a:lnSpc>
              <a:spcBef>
                <a:spcPts val="1600"/>
              </a:spcBef>
              <a:buClr>
                <a:srgbClr val="009999"/>
              </a:buClr>
              <a:buSzPct val="100000"/>
              <a:buFont typeface="Arial"/>
              <a:buChar char="•"/>
            </a:pPr>
            <a:r>
              <a:rPr lang="sk-SK" sz="3000" b="0" i="0" dirty="0" smtClean="0">
                <a:solidFill>
                  <a:schemeClr val="tx1"/>
                </a:solidFill>
                <a:latin typeface="Calibri"/>
              </a:rPr>
              <a:t>Existuje mnoho prác</a:t>
            </a:r>
          </a:p>
          <a:p>
            <a:pPr marL="301752" indent="-301752" algn="l" defTabSz="1216152">
              <a:lnSpc>
                <a:spcPct val="90000"/>
              </a:lnSpc>
              <a:spcBef>
                <a:spcPts val="1600"/>
              </a:spcBef>
              <a:buClr>
                <a:srgbClr val="009999"/>
              </a:buClr>
              <a:buSzPct val="100000"/>
              <a:buFont typeface="Arial"/>
              <a:buChar char="•"/>
            </a:pPr>
            <a:r>
              <a:rPr lang="sk-SK" sz="3000" dirty="0" smtClean="0">
                <a:latin typeface="Calibri"/>
              </a:rPr>
              <a:t>Ich cieľ</a:t>
            </a:r>
            <a:r>
              <a:rPr lang="sk-SK" sz="3000" dirty="0" smtClean="0">
                <a:latin typeface="Calibri"/>
              </a:rPr>
              <a:t>: predpovedanie ďalších krokov, </a:t>
            </a:r>
            <a:r>
              <a:rPr lang="sk-SK" sz="3000" dirty="0">
                <a:latin typeface="Calibri"/>
              </a:rPr>
              <a:t>p</a:t>
            </a:r>
            <a:r>
              <a:rPr lang="sk-SK" sz="3000" dirty="0" smtClean="0">
                <a:latin typeface="Calibri"/>
              </a:rPr>
              <a:t>oužiteľnosť aplikácie</a:t>
            </a:r>
          </a:p>
          <a:p>
            <a:pPr marL="301752" indent="-301752" algn="l" defTabSz="1216152">
              <a:lnSpc>
                <a:spcPct val="90000"/>
              </a:lnSpc>
              <a:spcBef>
                <a:spcPts val="1600"/>
              </a:spcBef>
              <a:buClr>
                <a:srgbClr val="009999"/>
              </a:buClr>
              <a:buSzPct val="100000"/>
              <a:buFont typeface="Arial"/>
              <a:buChar char="•"/>
            </a:pPr>
            <a:r>
              <a:rPr lang="sk-SK" sz="3000" b="0" i="0" dirty="0" smtClean="0">
                <a:solidFill>
                  <a:schemeClr val="tx1"/>
                </a:solidFill>
                <a:latin typeface="Calibri"/>
              </a:rPr>
              <a:t>Ich spôsoby: </a:t>
            </a:r>
            <a:r>
              <a:rPr lang="sk-SK" sz="3000" b="0" i="0" dirty="0" smtClean="0">
                <a:solidFill>
                  <a:schemeClr val="tx1"/>
                </a:solidFill>
                <a:latin typeface="Calibri"/>
              </a:rPr>
              <a:t>dotazníky, surové dáta, </a:t>
            </a:r>
            <a:r>
              <a:rPr lang="sk-SK" sz="3000" dirty="0">
                <a:latin typeface="Calibri"/>
              </a:rPr>
              <a:t>n</a:t>
            </a:r>
            <a:r>
              <a:rPr lang="sk-SK" sz="3000" dirty="0" smtClean="0">
                <a:latin typeface="Calibri"/>
              </a:rPr>
              <a:t>avštívené </a:t>
            </a:r>
            <a:r>
              <a:rPr lang="sk-SK" sz="3000" dirty="0" smtClean="0">
                <a:latin typeface="Calibri"/>
              </a:rPr>
              <a:t>stránky</a:t>
            </a:r>
          </a:p>
          <a:p>
            <a:pPr marL="301752" indent="-301752" algn="l" defTabSz="1216152">
              <a:lnSpc>
                <a:spcPct val="90000"/>
              </a:lnSpc>
              <a:spcBef>
                <a:spcPts val="1600"/>
              </a:spcBef>
              <a:buClr>
                <a:srgbClr val="009999"/>
              </a:buClr>
              <a:buSzPct val="100000"/>
              <a:buFont typeface="Arial"/>
              <a:buChar char="•"/>
            </a:pPr>
            <a:endParaRPr lang="sk-SK" sz="3000" b="0" i="0" dirty="0">
              <a:solidFill>
                <a:schemeClr val="tx1"/>
              </a:solidFill>
              <a:latin typeface="Calibri"/>
            </a:endParaRPr>
          </a:p>
          <a:p>
            <a:pPr marL="301752" indent="-301752" algn="l" defTabSz="1216152">
              <a:lnSpc>
                <a:spcPct val="90000"/>
              </a:lnSpc>
              <a:spcBef>
                <a:spcPts val="1600"/>
              </a:spcBef>
              <a:buClr>
                <a:srgbClr val="009999"/>
              </a:buClr>
              <a:buSzPct val="100000"/>
              <a:buFont typeface="Arial"/>
              <a:buChar char="•"/>
            </a:pPr>
            <a:r>
              <a:rPr lang="sk-SK" sz="3000" dirty="0" smtClean="0">
                <a:latin typeface="Calibri"/>
              </a:rPr>
              <a:t>Môj cieľ: predpovedať zmenu stavu návštevníka</a:t>
            </a:r>
          </a:p>
          <a:p>
            <a:pPr marL="301752" indent="-301752" algn="l" defTabSz="1216152">
              <a:lnSpc>
                <a:spcPct val="90000"/>
              </a:lnSpc>
              <a:spcBef>
                <a:spcPts val="1600"/>
              </a:spcBef>
              <a:buClr>
                <a:srgbClr val="009999"/>
              </a:buClr>
              <a:buSzPct val="100000"/>
              <a:buFont typeface="Arial"/>
              <a:buChar char="•"/>
            </a:pPr>
            <a:r>
              <a:rPr lang="sk-SK" sz="3000" b="0" i="0" dirty="0" smtClean="0">
                <a:solidFill>
                  <a:schemeClr val="tx1"/>
                </a:solidFill>
                <a:latin typeface="Calibri"/>
              </a:rPr>
              <a:t>Môj spôsob: analytické dáta - sledovanie používateľa priamo v aplikácii</a:t>
            </a:r>
            <a:endParaRPr lang="sk-SK" sz="3000" b="0" i="0" dirty="0" smtClean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6" name="Nadpis 6"/>
          <p:cNvSpPr txBox="1">
            <a:spLocks/>
          </p:cNvSpPr>
          <p:nvPr/>
        </p:nvSpPr>
        <p:spPr>
          <a:xfrm>
            <a:off x="1218883" y="274637"/>
            <a:ext cx="10360501" cy="7921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6152">
              <a:spcBef>
                <a:spcPts val="0"/>
              </a:spcBef>
            </a:pPr>
            <a:r>
              <a:rPr lang="sk-SK" sz="4000" dirty="0" smtClean="0">
                <a:latin typeface="Calibri"/>
              </a:rPr>
              <a:t>Kontext práce vzhľadom na stav poznania</a:t>
            </a:r>
            <a:endParaRPr lang="sk-SK" sz="40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30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1216152">
              <a:lnSpc>
                <a:spcPct val="90000"/>
              </a:lnSpc>
              <a:spcBef>
                <a:spcPts val="0"/>
              </a:spcBef>
              <a:buNone/>
            </a:pPr>
            <a:r>
              <a:rPr lang="sk-SK" sz="3600" b="0" i="0" dirty="0" smtClea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Práca má mnoho prekážok</a:t>
            </a:r>
            <a:r>
              <a:rPr lang="en-US" sz="3600" b="0" i="0" dirty="0" smtClea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/v</a:t>
            </a:r>
            <a:r>
              <a:rPr lang="sk-SK" sz="3600" b="0" i="0" dirty="0" err="1" smtClean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ýziev</a:t>
            </a:r>
            <a:endParaRPr lang="sk-SK" sz="3600" b="0" i="0" dirty="0">
              <a:solidFill>
                <a:schemeClr val="tx1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0338365"/>
              </p:ext>
            </p:extLst>
          </p:nvPr>
        </p:nvGraphicFramePr>
        <p:xfrm>
          <a:off x="1522412" y="1752600"/>
          <a:ext cx="10233420" cy="4465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Ohnutá šípka 11"/>
          <p:cNvSpPr/>
          <p:nvPr/>
        </p:nvSpPr>
        <p:spPr>
          <a:xfrm rot="16200000">
            <a:off x="1141412" y="2971800"/>
            <a:ext cx="1752600" cy="990600"/>
          </a:xfrm>
          <a:prstGeom prst="bentArrow">
            <a:avLst>
              <a:gd name="adj1" fmla="val 17884"/>
              <a:gd name="adj2" fmla="val 27224"/>
              <a:gd name="adj3" fmla="val 49018"/>
              <a:gd name="adj4" fmla="val 50982"/>
            </a:avLst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274320" tIns="365760" rIns="274320" rtlCol="0" anchor="b" anchorCtr="0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Vymyslieť a zmerať charakteristiky návštevníka </a:t>
            </a:r>
            <a:endParaRPr lang="sk-SK" dirty="0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Charakteristiky návštevníka</a:t>
            </a:r>
            <a:r>
              <a:rPr lang="en-US" dirty="0"/>
              <a:t> </a:t>
            </a:r>
            <a:r>
              <a:rPr lang="en-US" dirty="0" smtClean="0"/>
              <a:t>-&gt; 80</a:t>
            </a:r>
            <a:endParaRPr lang="sk-SK" dirty="0"/>
          </a:p>
        </p:txBody>
      </p:sp>
      <p:sp>
        <p:nvSpPr>
          <p:cNvPr id="9" name="Zástupný symbol textu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 smtClean="0"/>
              <a:t>Charakteristiky navštívenej stránky</a:t>
            </a:r>
            <a:r>
              <a:rPr lang="en-US" dirty="0" smtClean="0"/>
              <a:t> -&gt; 10</a:t>
            </a:r>
            <a:endParaRPr lang="sk-SK" dirty="0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 smtClean="0"/>
              <a:t>Navštívené stránky</a:t>
            </a:r>
          </a:p>
          <a:p>
            <a:r>
              <a:rPr lang="sk-SK" dirty="0" smtClean="0"/>
              <a:t>Implicitné : vek, pohlavie, </a:t>
            </a:r>
            <a:r>
              <a:rPr lang="sk-SK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zostatok na účte</a:t>
            </a:r>
          </a:p>
          <a:p>
            <a:r>
              <a:rPr lang="sk-SK" dirty="0" smtClean="0"/>
              <a:t>Deň v týždni, hodina</a:t>
            </a:r>
          </a:p>
          <a:p>
            <a:r>
              <a:rPr lang="sk-SK" dirty="0" smtClean="0"/>
              <a:t>Systém, prehliadač, rozlíšenie</a:t>
            </a:r>
          </a:p>
          <a:p>
            <a:r>
              <a:rPr lang="sk-SK" dirty="0" smtClean="0"/>
              <a:t>...</a:t>
            </a:r>
            <a:endParaRPr lang="sk-SK" dirty="0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4140200"/>
          </a:xfrm>
        </p:spPr>
        <p:txBody>
          <a:bodyPr/>
          <a:lstStyle/>
          <a:p>
            <a:r>
              <a:rPr lang="sk-SK" dirty="0" smtClean="0"/>
              <a:t>Čas</a:t>
            </a:r>
          </a:p>
          <a:p>
            <a:r>
              <a:rPr lang="sk-SK" dirty="0" smtClean="0"/>
              <a:t>Dĺžka stránky</a:t>
            </a:r>
          </a:p>
          <a:p>
            <a:r>
              <a:rPr lang="sk-SK" dirty="0" smtClean="0"/>
              <a:t>Počet zobrazení</a:t>
            </a:r>
          </a:p>
          <a:p>
            <a:r>
              <a:rPr lang="sk-SK" dirty="0" smtClean="0"/>
              <a:t>Typ stránky a </a:t>
            </a:r>
            <a:r>
              <a:rPr lang="sk-SK" dirty="0"/>
              <a:t>p</a:t>
            </a:r>
            <a:r>
              <a:rPr lang="sk-SK" dirty="0" smtClean="0"/>
              <a:t>rodukt</a:t>
            </a:r>
          </a:p>
          <a:p>
            <a:r>
              <a:rPr lang="sk-SK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Vzdialenosť prejdená myšou</a:t>
            </a:r>
          </a:p>
          <a:p>
            <a:r>
              <a:rPr lang="sk-SK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Vzdialenosť prejdená vertikálne</a:t>
            </a:r>
          </a:p>
          <a:p>
            <a:r>
              <a:rPr lang="sk-SK" dirty="0" smtClean="0"/>
              <a:t>...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Stiahnuť ich a spracovať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1370012" y="1498600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</a:t>
            </a:r>
            <a:r>
              <a:rPr lang="sk-SK" sz="2800" dirty="0" err="1" smtClean="0"/>
              <a:t>áta</a:t>
            </a:r>
            <a:r>
              <a:rPr lang="sk-SK" sz="2800" dirty="0" smtClean="0"/>
              <a:t> sa nachádzajú na serveroch analytickej spoločnosti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Nerada sa o surové dáta delí, nutnosť využiť API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API ponúka iba agregované dáta</a:t>
            </a:r>
          </a:p>
          <a:p>
            <a:endParaRPr lang="sk-SK" sz="2800" dirty="0"/>
          </a:p>
          <a:p>
            <a:r>
              <a:rPr lang="sk-SK" sz="2800" dirty="0" smtClean="0"/>
              <a:t>RIEŠENIE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Segmentovať dáta na tak malé časti, že z agregovaných sa stanú zdrojové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Poslať dopyt na deň, hodinu, ID konkrétneho návštevníka a ešte jeho operačný systém a dĺžku návštevy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Nájsť podstatné komponenty stavu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1446212" y="1676400"/>
            <a:ext cx="1051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</a:t>
            </a:r>
            <a:r>
              <a:rPr lang="sk-SK" sz="2800" dirty="0" err="1" smtClean="0"/>
              <a:t>ýsledná</a:t>
            </a:r>
            <a:r>
              <a:rPr lang="sk-SK" sz="2800" dirty="0" smtClean="0"/>
              <a:t> matica má rozmery 130 000 x 11 080 dimenzií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Potrebujeme redukciu</a:t>
            </a:r>
            <a:r>
              <a:rPr lang="en-US" sz="2800" dirty="0" smtClean="0"/>
              <a:t>/</a:t>
            </a:r>
            <a:r>
              <a:rPr lang="en-US" sz="2800" dirty="0" err="1" smtClean="0"/>
              <a:t>komprim</a:t>
            </a:r>
            <a:r>
              <a:rPr lang="sk-SK" sz="2800" dirty="0" err="1" smtClean="0"/>
              <a:t>áciu</a:t>
            </a:r>
            <a:r>
              <a:rPr lang="sk-SK" sz="2800" dirty="0" smtClean="0"/>
              <a:t> dát, tak aby tie podstatné boli zachované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Matematika ponúka riešenie – </a:t>
            </a:r>
            <a:r>
              <a:rPr lang="sk-SK" sz="2800" dirty="0" err="1" smtClean="0"/>
              <a:t>Singular</a:t>
            </a:r>
            <a:r>
              <a:rPr lang="sk-SK" sz="2800" dirty="0" smtClean="0"/>
              <a:t> </a:t>
            </a:r>
            <a:r>
              <a:rPr lang="sk-SK" sz="2800" dirty="0" err="1" smtClean="0"/>
              <a:t>Value</a:t>
            </a:r>
            <a:r>
              <a:rPr lang="sk-SK" sz="2800" dirty="0" smtClean="0"/>
              <a:t> </a:t>
            </a:r>
            <a:r>
              <a:rPr lang="sk-SK" sz="2800" dirty="0" err="1" smtClean="0"/>
              <a:t>Decomposition</a:t>
            </a:r>
            <a:endParaRPr lang="en-US" sz="2800" dirty="0" smtClean="0"/>
          </a:p>
          <a:p>
            <a:endParaRPr lang="sk-SK" sz="2800" dirty="0" smtClean="0"/>
          </a:p>
          <a:p>
            <a:endParaRPr lang="sk-SK" sz="2800" dirty="0"/>
          </a:p>
          <a:p>
            <a:endParaRPr lang="en-US" sz="28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092" y="3506577"/>
            <a:ext cx="2140210" cy="3196964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012" y="3505200"/>
            <a:ext cx="2126804" cy="3199718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352" y="3505200"/>
            <a:ext cx="2113190" cy="319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96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_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Tech_16x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C212A13-5826-4E01-8BB8-5B35F15A3F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Prezentácia s trojitými čiarami obvodov (širokouhlý formát)</Template>
  <TotalTime>0</TotalTime>
  <Words>1217</Words>
  <Application>Microsoft Office PowerPoint</Application>
  <PresentationFormat>Vlastná</PresentationFormat>
  <Paragraphs>158</Paragraphs>
  <Slides>13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Tech_16x9</vt:lpstr>
      <vt:lpstr>Analýza a meranie správania sa návštevníka vo webovej aplikácii</vt:lpstr>
      <vt:lpstr>Správanie sa návštevníka vo webovej aplikácii závisí od jeho aktuálneho stavu</vt:lpstr>
      <vt:lpstr>Kontext práce vzhľadom na iné práce v skupine</vt:lpstr>
      <vt:lpstr>Aktuálny stav, počty prác v oblasti</vt:lpstr>
      <vt:lpstr>Prezentácia programu PowerPoint</vt:lpstr>
      <vt:lpstr>Práca má mnoho prekážok/výziev</vt:lpstr>
      <vt:lpstr>Vymyslieť a zmerať charakteristiky návštevníka </vt:lpstr>
      <vt:lpstr>Stiahnuť ich a spracovať</vt:lpstr>
      <vt:lpstr>Nájsť podstatné komponenty stavu</vt:lpstr>
      <vt:lpstr>Singular Value Decomposition má mnohé použitia</vt:lpstr>
      <vt:lpstr>Rozdeliť stavy do skupín</vt:lpstr>
      <vt:lpstr>Predpovedať zmenu stavu</vt:lpstr>
      <vt:lpstr>Výsledok 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2015-10-28T16:46:43Z</dcterms:created>
  <dcterms:modified xsi:type="dcterms:W3CDTF">2015-11-03T08:06:47Z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