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ĺžni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ĺžni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ĺžni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ĺžni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ĺžni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ĺžni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ĺžni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ĺžni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ĺžni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19EC664-60DB-499D-A992-88305E841F15}" type="datetimeFigureOut">
              <a:rPr lang="sk-SK" smtClean="0"/>
              <a:t>9. 5. 2012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DCC66B4-752C-4B20-8A52-3610BF6EC16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EC664-60DB-499D-A992-88305E841F15}" type="datetimeFigureOut">
              <a:rPr lang="sk-SK" smtClean="0"/>
              <a:t>9. 5. 2012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C66B4-752C-4B20-8A52-3610BF6EC16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EC664-60DB-499D-A992-88305E841F15}" type="datetimeFigureOut">
              <a:rPr lang="sk-SK" smtClean="0"/>
              <a:t>9. 5. 2012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C66B4-752C-4B20-8A52-3610BF6EC16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EC664-60DB-499D-A992-88305E841F15}" type="datetimeFigureOut">
              <a:rPr lang="sk-SK" smtClean="0"/>
              <a:t>9. 5. 2012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C66B4-752C-4B20-8A52-3610BF6EC16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EC664-60DB-499D-A992-88305E841F15}" type="datetimeFigureOut">
              <a:rPr lang="sk-SK" smtClean="0"/>
              <a:t>9. 5. 2012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C66B4-752C-4B20-8A52-3610BF6EC16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EC664-60DB-499D-A992-88305E841F15}" type="datetimeFigureOut">
              <a:rPr lang="sk-SK" smtClean="0"/>
              <a:t>9. 5. 2012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C66B4-752C-4B20-8A52-3610BF6EC16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6" name="Zástupný symbol dátumu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19EC664-60DB-499D-A992-88305E841F15}" type="datetimeFigureOut">
              <a:rPr lang="sk-SK" smtClean="0"/>
              <a:t>9. 5. 2012</a:t>
            </a:fld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DCC66B4-752C-4B20-8A52-3610BF6EC165}" type="slidenum">
              <a:rPr lang="sk-SK" smtClean="0"/>
              <a:t>‹#›</a:t>
            </a:fld>
            <a:endParaRPr lang="sk-SK"/>
          </a:p>
        </p:txBody>
      </p:sp>
      <p:sp>
        <p:nvSpPr>
          <p:cNvPr id="28" name="Zástupný symbol päty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19EC664-60DB-499D-A992-88305E841F15}" type="datetimeFigureOut">
              <a:rPr lang="sk-SK" smtClean="0"/>
              <a:t>9. 5. 2012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DCC66B4-752C-4B20-8A52-3610BF6EC16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EC664-60DB-499D-A992-88305E841F15}" type="datetimeFigureOut">
              <a:rPr lang="sk-SK" smtClean="0"/>
              <a:t>9. 5. 2012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C66B4-752C-4B20-8A52-3610BF6EC16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EC664-60DB-499D-A992-88305E841F15}" type="datetimeFigureOut">
              <a:rPr lang="sk-SK" smtClean="0"/>
              <a:t>9. 5. 2012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C66B4-752C-4B20-8A52-3610BF6EC16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EC664-60DB-499D-A992-88305E841F15}" type="datetimeFigureOut">
              <a:rPr lang="sk-SK" smtClean="0"/>
              <a:t>9. 5. 2012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C66B4-752C-4B20-8A52-3610BF6EC16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ĺžni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ĺžni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ĺžni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ĺžni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ĺžni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ĺžni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ĺžni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ĺžni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ĺžni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ĺžni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ĺžni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ĺžni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ĺžni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19EC664-60DB-499D-A992-88305E841F15}" type="datetimeFigureOut">
              <a:rPr lang="sk-SK" smtClean="0"/>
              <a:t>9. 5. 2012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sk-SK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DCC66B4-752C-4B20-8A52-3610BF6EC165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Vyhľadávanie informácií s využitím krátkodobého kontextu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Autor: Matúš Vacula</a:t>
            </a:r>
          </a:p>
          <a:p>
            <a:r>
              <a:rPr lang="sk-SK" dirty="0" smtClean="0"/>
              <a:t>Vedúci: Dušan </a:t>
            </a:r>
            <a:r>
              <a:rPr lang="sk-SK" dirty="0" err="1" smtClean="0"/>
              <a:t>Zeleník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Existujúce riešenia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sk-SK" dirty="0" smtClean="0"/>
              <a:t>Explicitné vyjadrenie kontextu</a:t>
            </a:r>
          </a:p>
          <a:p>
            <a:pPr>
              <a:lnSpc>
                <a:spcPct val="200000"/>
              </a:lnSpc>
            </a:pPr>
            <a:r>
              <a:rPr lang="sk-SK" dirty="0" smtClean="0"/>
              <a:t>Nutnosť dlhodobo sledovať aktivitu používateľa</a:t>
            </a:r>
          </a:p>
          <a:p>
            <a:pPr lvl="1">
              <a:lnSpc>
                <a:spcPct val="200000"/>
              </a:lnSpc>
            </a:pPr>
            <a:r>
              <a:rPr lang="sk-SK" dirty="0" smtClean="0"/>
              <a:t>Nezohľadňujú aktuálnu situáciu</a:t>
            </a:r>
            <a:endParaRPr lang="sk-SK" dirty="0" smtClean="0"/>
          </a:p>
          <a:p>
            <a:pPr>
              <a:lnSpc>
                <a:spcPct val="200000"/>
              </a:lnSpc>
              <a:buNone/>
            </a:pPr>
            <a:endParaRPr lang="sk-SK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Zobrazené stránky ako zdroj kontextu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sk-SK" dirty="0" smtClean="0"/>
              <a:t>Implicitné vyjadrenie</a:t>
            </a:r>
          </a:p>
          <a:p>
            <a:pPr>
              <a:lnSpc>
                <a:spcPct val="160000"/>
              </a:lnSpc>
            </a:pPr>
            <a:r>
              <a:rPr lang="sk-SK" dirty="0" smtClean="0"/>
              <a:t>Aktuálnosť</a:t>
            </a:r>
          </a:p>
          <a:p>
            <a:pPr>
              <a:lnSpc>
                <a:spcPct val="160000"/>
              </a:lnSpc>
            </a:pPr>
            <a:r>
              <a:rPr lang="sk-SK" dirty="0" smtClean="0"/>
              <a:t>Ucelený prehľad o momentálnej činnosti</a:t>
            </a:r>
          </a:p>
          <a:p>
            <a:pPr>
              <a:lnSpc>
                <a:spcPct val="160000"/>
              </a:lnSpc>
            </a:pPr>
            <a:r>
              <a:rPr lang="sk-SK" dirty="0" smtClean="0"/>
              <a:t>Ukončené aktivity nedeformujú neskoršie vyhľadávania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Metóda postupu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Získať kľúčové slová a vybrať tie správne</a:t>
            </a:r>
          </a:p>
          <a:p>
            <a:pPr lvl="1"/>
            <a:r>
              <a:rPr lang="sk-SK" dirty="0" smtClean="0"/>
              <a:t>Dôležitosť (</a:t>
            </a:r>
            <a:r>
              <a:rPr lang="en-US" dirty="0" smtClean="0"/>
              <a:t>&lt;title&gt;, &lt;h1&gt;,…</a:t>
            </a:r>
            <a:r>
              <a:rPr lang="sk-SK" dirty="0" smtClean="0"/>
              <a:t>), frekvencia</a:t>
            </a:r>
            <a:r>
              <a:rPr lang="en-US" dirty="0" smtClean="0"/>
              <a:t>, </a:t>
            </a:r>
            <a:r>
              <a:rPr lang="en-US" dirty="0" err="1" smtClean="0"/>
              <a:t>relevancia</a:t>
            </a:r>
            <a:r>
              <a:rPr lang="en-US" dirty="0" smtClean="0"/>
              <a:t> k </a:t>
            </a:r>
            <a:r>
              <a:rPr lang="en-US" dirty="0" err="1" smtClean="0"/>
              <a:t>dopytu</a:t>
            </a:r>
            <a:endParaRPr lang="en-US" dirty="0" smtClean="0"/>
          </a:p>
          <a:p>
            <a:r>
              <a:rPr lang="en-US" dirty="0" err="1" smtClean="0"/>
              <a:t>Vyh</a:t>
            </a:r>
            <a:r>
              <a:rPr lang="sk-SK" dirty="0" err="1" smtClean="0"/>
              <a:t>ľadanie</a:t>
            </a:r>
            <a:r>
              <a:rPr lang="sk-SK" dirty="0" smtClean="0"/>
              <a:t> dopytov</a:t>
            </a:r>
          </a:p>
          <a:p>
            <a:pPr lvl="1"/>
            <a:r>
              <a:rPr lang="sk-SK" dirty="0" smtClean="0"/>
              <a:t>Expanzia dopytu</a:t>
            </a:r>
          </a:p>
          <a:p>
            <a:r>
              <a:rPr lang="sk-SK" dirty="0" smtClean="0"/>
              <a:t>Zlúčenie výsledkov</a:t>
            </a:r>
          </a:p>
          <a:p>
            <a:pPr lvl="1"/>
            <a:r>
              <a:rPr lang="sk-SK" dirty="0" smtClean="0"/>
              <a:t>z</a:t>
            </a:r>
            <a:r>
              <a:rPr lang="sk-SK" dirty="0" smtClean="0"/>
              <a:t>oradenie </a:t>
            </a:r>
          </a:p>
          <a:p>
            <a:pPr lvl="2"/>
            <a:r>
              <a:rPr lang="sk-SK" dirty="0" smtClean="0"/>
              <a:t>Počet zhôd, zhoda v titule, dĺžka dopytu </a:t>
            </a:r>
          </a:p>
          <a:p>
            <a:pPr lvl="1"/>
            <a:r>
              <a:rPr lang="sk-SK" dirty="0" smtClean="0"/>
              <a:t>odstránenie duplicít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Očakávaný prínos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sk-SK" dirty="0" smtClean="0"/>
              <a:t>Rozoznanie významu dopytu</a:t>
            </a:r>
          </a:p>
          <a:p>
            <a:pPr>
              <a:lnSpc>
                <a:spcPct val="200000"/>
              </a:lnSpc>
            </a:pPr>
            <a:r>
              <a:rPr lang="sk-SK" dirty="0" smtClean="0"/>
              <a:t>Relevantnejšie výsledky vyhľadávania</a:t>
            </a:r>
          </a:p>
          <a:p>
            <a:pPr>
              <a:lnSpc>
                <a:spcPct val="200000"/>
              </a:lnSpc>
            </a:pPr>
            <a:r>
              <a:rPr lang="sk-SK" dirty="0" smtClean="0"/>
              <a:t>Vyššia spokojnosť používateľa</a:t>
            </a:r>
          </a:p>
          <a:p>
            <a:pPr>
              <a:lnSpc>
                <a:spcPct val="200000"/>
              </a:lnSpc>
            </a:pPr>
            <a:r>
              <a:rPr lang="sk-SK" dirty="0" smtClean="0"/>
              <a:t>Rozoznanie aktuálnych záujmov</a:t>
            </a:r>
            <a:endParaRPr lang="sk-SK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stský">
  <a:themeElements>
    <a:clrScheme name="Mests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Mests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ests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84</TotalTime>
  <Words>101</Words>
  <Application>Microsoft Office PowerPoint</Application>
  <PresentationFormat>Prezentácia na obrazovke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6" baseType="lpstr">
      <vt:lpstr>Mestský</vt:lpstr>
      <vt:lpstr>Vyhľadávanie informácií s využitím krátkodobého kontextu</vt:lpstr>
      <vt:lpstr>Existujúce riešenia</vt:lpstr>
      <vt:lpstr>Zobrazené stránky ako zdroj kontextu</vt:lpstr>
      <vt:lpstr>Metóda postupu</vt:lpstr>
      <vt:lpstr>Očakávaný prínos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Vyhľadávanie informácií s využitím krátkodobého kontextu</dc:title>
  <dc:creator>Matus</dc:creator>
  <cp:lastModifiedBy>Matus</cp:lastModifiedBy>
  <cp:revision>10</cp:revision>
  <dcterms:created xsi:type="dcterms:W3CDTF">2012-05-09T02:45:23Z</dcterms:created>
  <dcterms:modified xsi:type="dcterms:W3CDTF">2012-05-09T04:09:26Z</dcterms:modified>
</cp:coreProperties>
</file>