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55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9FB0-126C-4566-84E4-5BD9DA5F9899}" type="datetimeFigureOut">
              <a:rPr lang="sk-SK" smtClean="0"/>
              <a:pPr/>
              <a:t>6. 12. 2011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065A-05A0-4A09-9CEF-D92E24F8F89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9FB0-126C-4566-84E4-5BD9DA5F9899}" type="datetimeFigureOut">
              <a:rPr lang="sk-SK" smtClean="0"/>
              <a:pPr/>
              <a:t>6. 12. 2011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065A-05A0-4A09-9CEF-D92E24F8F89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9FB0-126C-4566-84E4-5BD9DA5F9899}" type="datetimeFigureOut">
              <a:rPr lang="sk-SK" smtClean="0"/>
              <a:pPr/>
              <a:t>6. 12. 2011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065A-05A0-4A09-9CEF-D92E24F8F89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9FB0-126C-4566-84E4-5BD9DA5F9899}" type="datetimeFigureOut">
              <a:rPr lang="sk-SK" smtClean="0"/>
              <a:pPr/>
              <a:t>6. 12. 2011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065A-05A0-4A09-9CEF-D92E24F8F89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9FB0-126C-4566-84E4-5BD9DA5F9899}" type="datetimeFigureOut">
              <a:rPr lang="sk-SK" smtClean="0"/>
              <a:pPr/>
              <a:t>6. 12. 2011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065A-05A0-4A09-9CEF-D92E24F8F89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9FB0-126C-4566-84E4-5BD9DA5F9899}" type="datetimeFigureOut">
              <a:rPr lang="sk-SK" smtClean="0"/>
              <a:pPr/>
              <a:t>6. 12. 2011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065A-05A0-4A09-9CEF-D92E24F8F89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9FB0-126C-4566-84E4-5BD9DA5F9899}" type="datetimeFigureOut">
              <a:rPr lang="sk-SK" smtClean="0"/>
              <a:pPr/>
              <a:t>6. 12. 2011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065A-05A0-4A09-9CEF-D92E24F8F89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9FB0-126C-4566-84E4-5BD9DA5F9899}" type="datetimeFigureOut">
              <a:rPr lang="sk-SK" smtClean="0"/>
              <a:pPr/>
              <a:t>6. 12. 2011</a:t>
            </a:fld>
            <a:endParaRPr lang="sk-SK"/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FD065A-05A0-4A09-9CEF-D92E24F8F89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päty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9FB0-126C-4566-84E4-5BD9DA5F9899}" type="datetimeFigureOut">
              <a:rPr lang="sk-SK" smtClean="0"/>
              <a:pPr/>
              <a:t>6. 12. 2011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065A-05A0-4A09-9CEF-D92E24F8F89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9FB0-126C-4566-84E4-5BD9DA5F9899}" type="datetimeFigureOut">
              <a:rPr lang="sk-SK" smtClean="0"/>
              <a:pPr/>
              <a:t>6. 12. 2011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BFD065A-05A0-4A09-9CEF-D92E24F8F89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17B9FB0-126C-4566-84E4-5BD9DA5F9899}" type="datetimeFigureOut">
              <a:rPr lang="sk-SK" smtClean="0"/>
              <a:pPr/>
              <a:t>6. 12. 2011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065A-05A0-4A09-9CEF-D92E24F8F89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ľná forma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ľná forma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17B9FB0-126C-4566-84E4-5BD9DA5F9899}" type="datetimeFigureOut">
              <a:rPr lang="sk-SK" smtClean="0"/>
              <a:pPr/>
              <a:t>6. 12. 2011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BFD065A-05A0-4A09-9CEF-D92E24F8F89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43042" y="357166"/>
            <a:ext cx="6480048" cy="2301240"/>
          </a:xfrm>
        </p:spPr>
        <p:txBody>
          <a:bodyPr>
            <a:normAutofit/>
          </a:bodyPr>
          <a:lstStyle/>
          <a:p>
            <a:r>
              <a:rPr lang="sk-SK" dirty="0" smtClean="0"/>
              <a:t>Vyhľadávanie informácií s využitím kontextu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43042" y="1785926"/>
            <a:ext cx="6480048" cy="1752600"/>
          </a:xfrm>
        </p:spPr>
        <p:txBody>
          <a:bodyPr>
            <a:normAutofit/>
          </a:bodyPr>
          <a:lstStyle/>
          <a:p>
            <a:r>
              <a:rPr lang="sk-SK" dirty="0" smtClean="0"/>
              <a:t>Autor: Bc. Matúš Vacula</a:t>
            </a:r>
          </a:p>
          <a:p>
            <a:r>
              <a:rPr lang="sk-SK" dirty="0" smtClean="0"/>
              <a:t>Vedúci: Ing. Dušan </a:t>
            </a:r>
            <a:r>
              <a:rPr lang="sk-SK" dirty="0" err="1" smtClean="0"/>
              <a:t>Zeleník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642910" y="4500570"/>
            <a:ext cx="55007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k-SK" sz="2400" dirty="0" smtClean="0"/>
              <a:t>Spresnenie vyhľadávania informácií pridaním kľúčových slov, získaných z aktuálne zobrazených stránok.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Identifikovanie krátkodobého kontextu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965262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Vyhľadať hľadanú frázu a identifikovať kľúčové slová</a:t>
            </a:r>
          </a:p>
          <a:p>
            <a:endParaRPr lang="sk-SK" dirty="0" smtClean="0"/>
          </a:p>
          <a:p>
            <a:endParaRPr lang="sk-SK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357562"/>
            <a:ext cx="3866827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Zástupný symbol obsahu 2"/>
          <p:cNvSpPr txBox="1">
            <a:spLocks/>
          </p:cNvSpPr>
          <p:nvPr/>
        </p:nvSpPr>
        <p:spPr>
          <a:xfrm>
            <a:off x="4643438" y="3000372"/>
            <a:ext cx="4357718" cy="3143272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sk-SK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Prehľadať otvorené karty </a:t>
            </a:r>
            <a:r>
              <a:rPr lang="sk-SK" sz="2800" dirty="0" smtClean="0"/>
              <a:t>webového </a:t>
            </a:r>
            <a:r>
              <a:rPr kumimoji="0" lang="sk-SK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prehliadača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sk-SK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Prehľadať príspevky</a:t>
            </a:r>
            <a:r>
              <a:rPr kumimoji="0" lang="sk-SK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 sociálnych sieťach</a:t>
            </a:r>
            <a:endParaRPr kumimoji="0" lang="sk-SK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sk-SK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Obohatiť </a:t>
            </a:r>
            <a:r>
              <a:rPr kumimoji="0" lang="sk-SK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vyhľadávanie o získané kľúčové slová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sk-SK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sk-SK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Overenie riešenia</a:t>
            </a:r>
            <a:endParaRPr lang="sk-SK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2533086"/>
            <a:ext cx="4010184" cy="3467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3164590"/>
            <a:ext cx="4552071" cy="344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7" name="Zástupný symbol obsahu 2"/>
          <p:cNvSpPr txBox="1">
            <a:spLocks/>
          </p:cNvSpPr>
          <p:nvPr/>
        </p:nvSpPr>
        <p:spPr>
          <a:xfrm>
            <a:off x="500034" y="1357298"/>
            <a:ext cx="4572032" cy="1143008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sk-SK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Zamiešanie</a:t>
            </a:r>
            <a:r>
              <a:rPr kumimoji="0" lang="sk-SK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výsledkov obohateného a základného vyhľadávania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sk-SK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sk-SK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sk-SK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obsahu 2"/>
          <p:cNvSpPr txBox="1">
            <a:spLocks/>
          </p:cNvSpPr>
          <p:nvPr/>
        </p:nvSpPr>
        <p:spPr>
          <a:xfrm>
            <a:off x="4857752" y="1928802"/>
            <a:ext cx="4491070" cy="1143008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sk-SK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Získanie spätnej odozvy na základe akcie používateľa</a:t>
            </a:r>
            <a:endParaRPr kumimoji="0" lang="sk-SK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sk-SK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sk-SK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sk-SK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128</TotalTime>
  <Words>71</Words>
  <Application>Microsoft Office PowerPoint</Application>
  <PresentationFormat>Prezentácia na obrazovke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4" baseType="lpstr">
      <vt:lpstr>Technický</vt:lpstr>
      <vt:lpstr>Vyhľadávanie informácií s využitím kontextu</vt:lpstr>
      <vt:lpstr>Identifikovanie krátkodobého kontextu</vt:lpstr>
      <vt:lpstr>Overenie riešenia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Vyhľadávanie informácií s využitím kontextu</dc:title>
  <dc:creator>Matus</dc:creator>
  <cp:lastModifiedBy>Matus</cp:lastModifiedBy>
  <cp:revision>10</cp:revision>
  <dcterms:created xsi:type="dcterms:W3CDTF">2011-12-05T16:41:02Z</dcterms:created>
  <dcterms:modified xsi:type="dcterms:W3CDTF">2011-12-06T12:36:29Z</dcterms:modified>
</cp:coreProperties>
</file>