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98758F-1806-4084-A041-9E2DFC0BBE07}" type="datetimeFigureOut">
              <a:rPr lang="sk-SK" smtClean="0"/>
              <a:t>28. 4. 2015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F291BA-6594-4198-B545-C12C2DB9C9F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98758F-1806-4084-A041-9E2DFC0BBE07}" type="datetimeFigureOut">
              <a:rPr lang="sk-SK" smtClean="0"/>
              <a:t>28. 4. 2015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F291BA-6594-4198-B545-C12C2DB9C9F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98758F-1806-4084-A041-9E2DFC0BBE07}" type="datetimeFigureOut">
              <a:rPr lang="sk-SK" smtClean="0"/>
              <a:t>28. 4. 2015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F291BA-6594-4198-B545-C12C2DB9C9F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98758F-1806-4084-A041-9E2DFC0BBE07}" type="datetimeFigureOut">
              <a:rPr lang="sk-SK" smtClean="0"/>
              <a:t>28. 4. 2015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F291BA-6594-4198-B545-C12C2DB9C9FF}" type="slidenum">
              <a:rPr lang="sk-SK" smtClean="0"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98758F-1806-4084-A041-9E2DFC0BBE07}" type="datetimeFigureOut">
              <a:rPr lang="sk-SK" smtClean="0"/>
              <a:t>28. 4. 2015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F291BA-6594-4198-B545-C12C2DB9C9FF}" type="slidenum">
              <a:rPr lang="sk-SK" smtClean="0"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98758F-1806-4084-A041-9E2DFC0BBE07}" type="datetimeFigureOut">
              <a:rPr lang="sk-SK" smtClean="0"/>
              <a:t>28. 4. 2015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F291BA-6594-4198-B545-C12C2DB9C9FF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98758F-1806-4084-A041-9E2DFC0BBE07}" type="datetimeFigureOut">
              <a:rPr lang="sk-SK" smtClean="0"/>
              <a:t>28. 4. 2015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F291BA-6594-4198-B545-C12C2DB9C9FF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98758F-1806-4084-A041-9E2DFC0BBE07}" type="datetimeFigureOut">
              <a:rPr lang="sk-SK" smtClean="0"/>
              <a:t>28. 4. 2015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F291BA-6594-4198-B545-C12C2DB9C9FF}" type="slidenum">
              <a:rPr lang="sk-SK" smtClean="0"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98758F-1806-4084-A041-9E2DFC0BBE07}" type="datetimeFigureOut">
              <a:rPr lang="sk-SK" smtClean="0"/>
              <a:t>28. 4. 2015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F291BA-6594-4198-B545-C12C2DB9C9F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A98758F-1806-4084-A041-9E2DFC0BBE07}" type="datetimeFigureOut">
              <a:rPr lang="sk-SK" smtClean="0"/>
              <a:t>28. 4. 2015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F291BA-6594-4198-B545-C12C2DB9C9FF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98758F-1806-4084-A041-9E2DFC0BBE07}" type="datetimeFigureOut">
              <a:rPr lang="sk-SK" smtClean="0"/>
              <a:t>28. 4. 2015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F291BA-6594-4198-B545-C12C2DB9C9FF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A98758F-1806-4084-A041-9E2DFC0BBE07}" type="datetimeFigureOut">
              <a:rPr lang="sk-SK" smtClean="0"/>
              <a:t>28. 4. 2015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1F291BA-6594-4198-B545-C12C2DB9C9FF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57200" y="1481328"/>
            <a:ext cx="5698976" cy="4525963"/>
          </a:xfrm>
        </p:spPr>
        <p:txBody>
          <a:bodyPr/>
          <a:lstStyle/>
          <a:p>
            <a:r>
              <a:rPr lang="sk-SK" dirty="0" smtClean="0"/>
              <a:t>35 hráčov si hru zahralo –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18 </a:t>
            </a:r>
            <a:r>
              <a:rPr lang="sk-SK" dirty="0" smtClean="0"/>
              <a:t>registrovaných</a:t>
            </a:r>
          </a:p>
          <a:p>
            <a:endParaRPr lang="sk-SK" dirty="0" smtClean="0"/>
          </a:p>
          <a:p>
            <a:r>
              <a:rPr lang="sk-SK" dirty="0" smtClean="0"/>
              <a:t>1700 odohraných hier</a:t>
            </a:r>
          </a:p>
          <a:p>
            <a:endParaRPr lang="sk-SK" dirty="0" smtClean="0"/>
          </a:p>
          <a:p>
            <a:r>
              <a:rPr lang="sk-SK" dirty="0" smtClean="0"/>
              <a:t>300 anotovaných videí</a:t>
            </a:r>
          </a:p>
          <a:p>
            <a:r>
              <a:rPr lang="sk-SK" dirty="0" smtClean="0"/>
              <a:t>630 </a:t>
            </a:r>
            <a:r>
              <a:rPr lang="sk-SK" dirty="0" smtClean="0"/>
              <a:t>extrahovaných kľúčových </a:t>
            </a:r>
            <a:r>
              <a:rPr lang="sk-SK" dirty="0" smtClean="0"/>
              <a:t>slov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Vine </a:t>
            </a:r>
            <a:r>
              <a:rPr lang="sk-SK" dirty="0" err="1" smtClean="0"/>
              <a:t>Search</a:t>
            </a:r>
            <a:r>
              <a:rPr lang="sk-SK" dirty="0" smtClean="0"/>
              <a:t> Game - vyhodnotenie</a:t>
            </a:r>
            <a:endParaRPr lang="sk-SK" dirty="0"/>
          </a:p>
        </p:txBody>
      </p:sp>
      <p:pic>
        <p:nvPicPr>
          <p:cNvPr id="1028" name="Picture 4" descr="http://www.clipartbest.com/cliparts/4Tb/4yK/4Tb4yKaT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6481">
            <a:off x="6170947" y="3672868"/>
            <a:ext cx="638648" cy="2536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clipartbest.com/cliparts/4Tb/4yK/4Tb4yKaT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734828"/>
            <a:ext cx="623269" cy="2502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 descr="http://www.clipartbest.com/cliparts/4Tb/4yK/4Tb4yKaT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59565">
            <a:off x="7550643" y="3655279"/>
            <a:ext cx="641399" cy="254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773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57200" y="1481329"/>
            <a:ext cx="6419056" cy="2019680"/>
          </a:xfrm>
        </p:spPr>
        <p:txBody>
          <a:bodyPr/>
          <a:lstStyle/>
          <a:p>
            <a:r>
              <a:rPr lang="sk-SK" dirty="0" smtClean="0"/>
              <a:t>1. miesto: </a:t>
            </a:r>
            <a:r>
              <a:rPr lang="sk-SK" dirty="0" err="1" smtClean="0"/>
              <a:t>Majo</a:t>
            </a:r>
            <a:r>
              <a:rPr lang="sk-SK" dirty="0"/>
              <a:t> </a:t>
            </a:r>
            <a:r>
              <a:rPr lang="sk-SK" dirty="0" smtClean="0"/>
              <a:t>(</a:t>
            </a:r>
            <a:r>
              <a:rPr lang="sk-SK" dirty="0" err="1" smtClean="0"/>
              <a:t>score</a:t>
            </a:r>
            <a:r>
              <a:rPr lang="sk-SK" dirty="0" smtClean="0"/>
              <a:t>: 11700)</a:t>
            </a:r>
          </a:p>
          <a:p>
            <a:r>
              <a:rPr lang="sk-SK" dirty="0" smtClean="0"/>
              <a:t>2. miesto: </a:t>
            </a:r>
            <a:r>
              <a:rPr lang="sk-SK" dirty="0" err="1" smtClean="0"/>
              <a:t>gedy</a:t>
            </a:r>
            <a:r>
              <a:rPr lang="sk-SK" dirty="0" smtClean="0"/>
              <a:t> (</a:t>
            </a:r>
            <a:r>
              <a:rPr lang="sk-SK" dirty="0" err="1" smtClean="0"/>
              <a:t>score</a:t>
            </a:r>
            <a:r>
              <a:rPr lang="sk-SK" dirty="0" smtClean="0"/>
              <a:t>: 7660)</a:t>
            </a:r>
          </a:p>
          <a:p>
            <a:r>
              <a:rPr lang="sk-SK" dirty="0" smtClean="0"/>
              <a:t>3. miesto: Jozef (</a:t>
            </a:r>
            <a:r>
              <a:rPr lang="sk-SK" dirty="0" err="1" smtClean="0"/>
              <a:t>score</a:t>
            </a:r>
            <a:r>
              <a:rPr lang="sk-SK" dirty="0" smtClean="0"/>
              <a:t>: 7520)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Vine </a:t>
            </a:r>
            <a:r>
              <a:rPr lang="sk-SK" dirty="0" err="1" smtClean="0"/>
              <a:t>Search</a:t>
            </a:r>
            <a:r>
              <a:rPr lang="sk-SK" dirty="0" smtClean="0"/>
              <a:t> Game - vyhodnotenie</a:t>
            </a:r>
            <a:endParaRPr lang="sk-SK" dirty="0"/>
          </a:p>
        </p:txBody>
      </p:sp>
      <p:pic>
        <p:nvPicPr>
          <p:cNvPr id="1028" name="Picture 4" descr="http://www.clipartbest.com/cliparts/4Tb/4yK/4Tb4yKaT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6481">
            <a:off x="6170947" y="3672868"/>
            <a:ext cx="638648" cy="2536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clipartbest.com/cliparts/4Tb/4yK/4Tb4yKaT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734828"/>
            <a:ext cx="623269" cy="2502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 descr="http://www.clipartbest.com/cliparts/4Tb/4yK/4Tb4yKaT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59565">
            <a:off x="7550643" y="3655279"/>
            <a:ext cx="641399" cy="254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48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</TotalTime>
  <Words>46</Words>
  <Application>Microsoft Office PowerPoint</Application>
  <PresentationFormat>Prezentácia na obrazovke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3" baseType="lpstr">
      <vt:lpstr>Hala</vt:lpstr>
      <vt:lpstr>Vine Search Game - vyhodnotenie</vt:lpstr>
      <vt:lpstr>Vine Search Game - vyhodnotenie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www.vinesearchgame.tk</dc:title>
  <dc:creator>Aleš Mäsiar</dc:creator>
  <cp:lastModifiedBy>Aleš Mäsiar</cp:lastModifiedBy>
  <cp:revision>8</cp:revision>
  <dcterms:created xsi:type="dcterms:W3CDTF">2015-04-14T07:26:30Z</dcterms:created>
  <dcterms:modified xsi:type="dcterms:W3CDTF">2015-04-28T07:35:42Z</dcterms:modified>
</cp:coreProperties>
</file>