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9"/>
  </p:notesMasterIdLst>
  <p:handoutMasterIdLst>
    <p:handoutMasterId r:id="rId10"/>
  </p:handoutMasterIdLst>
  <p:sldIdLst>
    <p:sldId id="257" r:id="rId3"/>
    <p:sldId id="272" r:id="rId4"/>
    <p:sldId id="259" r:id="rId5"/>
    <p:sldId id="260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9911" autoAdjust="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12-01T16:26:54.835" idx="1">
    <p:pos x="10" y="10"/>
    <p:text>Moja bakalárka je stavaná na tom, že existuje množstvo kanálov ktoré ponúkajú desiatky TV relácii. Pouźivateľ nemôže mať prehľad o všetkých moźnostiach, ktoré si môže pozrieť v dannom momente. Preto našou úlohou je mu pomôcť s rozhodovaním a odporučiť mu nejaké TV relácie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Share files on the team Web server.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693CC00A-1514-4657-9B31-B84FB14F5818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8A1B-94FB-41DF-9295-41584305E8A3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CC7E-F547-47F9-B8B6-B56AB54DA29E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B14-3FE2-47F2-9857-BB20E4973B0F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3D01-DEFC-4491-A408-FEF796821A77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CF2-A7E3-47FF-AF9F-B84EF1A053CD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F414FB-FB7C-4439-9702-A2012D949E2F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6F74FA79-6151-4D61-8CCE-202ED676A482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359D-73E0-434C-B759-EBA053411268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9AC9-60DE-4E92-B553-D1AABA57E70C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BBD6-AF8A-4899-9457-6AA9E8821600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421985-4980-4151-8012-B885D4E58BFD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Autor: Jakub </a:t>
            </a:r>
            <a:r>
              <a:rPr lang="sk-SK" dirty="0" err="1" smtClean="0"/>
              <a:t>Ďaďo</a:t>
            </a:r>
            <a:endParaRPr lang="sk-SK" dirty="0" smtClean="0"/>
          </a:p>
          <a:p>
            <a:r>
              <a:rPr lang="sk-SK" dirty="0" smtClean="0"/>
              <a:t>Vedúci: </a:t>
            </a:r>
            <a:r>
              <a:rPr lang="sk-SK" dirty="0"/>
              <a:t>prof. Ing. Mária Bieliková, PhD.</a:t>
            </a:r>
            <a:endParaRPr lang="sk-SK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Personalizované</a:t>
            </a:r>
            <a:r>
              <a:rPr lang="sk-SK" dirty="0" smtClean="0"/>
              <a:t> odporúčanie TV relácii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Kolaboratívne</a:t>
            </a:r>
            <a:r>
              <a:rPr lang="sk-SK" dirty="0" smtClean="0"/>
              <a:t> filtrovanie – user </a:t>
            </a:r>
            <a:r>
              <a:rPr lang="sk-SK" dirty="0" err="1" smtClean="0"/>
              <a:t>based</a:t>
            </a:r>
            <a:r>
              <a:rPr lang="sk-SK" dirty="0" smtClean="0"/>
              <a:t> </a:t>
            </a:r>
          </a:p>
          <a:p>
            <a:r>
              <a:rPr lang="sk-SK" dirty="0" smtClean="0"/>
              <a:t>Matica používateľ X položka (</a:t>
            </a:r>
            <a:r>
              <a:rPr lang="sk-SK" dirty="0" err="1" smtClean="0"/>
              <a:t>tv</a:t>
            </a:r>
            <a:r>
              <a:rPr lang="sk-SK" dirty="0" smtClean="0"/>
              <a:t> relácia)</a:t>
            </a:r>
          </a:p>
          <a:p>
            <a:r>
              <a:rPr lang="sk-SK" dirty="0" smtClean="0"/>
              <a:t>Doplniť maticu o podobné TV relácie</a:t>
            </a:r>
          </a:p>
          <a:p>
            <a:r>
              <a:rPr lang="sk-SK" dirty="0" smtClean="0"/>
              <a:t>Zistiť podobnosť medzi </a:t>
            </a:r>
            <a:r>
              <a:rPr lang="sk-SK" dirty="0" err="1" smtClean="0"/>
              <a:t>použivateľmi</a:t>
            </a:r>
            <a:endParaRPr lang="sk-S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odporučiť? - metóda</a:t>
            </a:r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822960" y="6275606"/>
            <a:ext cx="7083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 smtClean="0"/>
              <a:t>Matica </a:t>
            </a:r>
            <a:r>
              <a:rPr lang="sk-SK" sz="1600" i="1" dirty="0" err="1" smtClean="0"/>
              <a:t>používana</a:t>
            </a:r>
            <a:r>
              <a:rPr lang="sk-SK" sz="1600" i="1" dirty="0" smtClean="0"/>
              <a:t> pri </a:t>
            </a:r>
            <a:r>
              <a:rPr lang="sk-SK" sz="1600" i="1" dirty="0" err="1" smtClean="0"/>
              <a:t>kolaboratívnom</a:t>
            </a:r>
            <a:r>
              <a:rPr lang="sk-SK" sz="1600" i="1" dirty="0" smtClean="0"/>
              <a:t> odporúčaní </a:t>
            </a:r>
            <a:r>
              <a:rPr lang="sk-SK" sz="1600" i="1" dirty="0" err="1" smtClean="0"/>
              <a:t>použivateľ</a:t>
            </a:r>
            <a:r>
              <a:rPr lang="sk-SK" sz="1600" i="1" dirty="0" smtClean="0"/>
              <a:t> X položka</a:t>
            </a:r>
            <a:endParaRPr lang="sk-SK" sz="1600" i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340738"/>
              </p:ext>
            </p:extLst>
          </p:nvPr>
        </p:nvGraphicFramePr>
        <p:xfrm>
          <a:off x="835152" y="4084320"/>
          <a:ext cx="6754370" cy="1959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933"/>
                <a:gridCol w="804491"/>
                <a:gridCol w="804491"/>
                <a:gridCol w="804491"/>
                <a:gridCol w="804491"/>
                <a:gridCol w="889471"/>
                <a:gridCol w="719511"/>
                <a:gridCol w="804491"/>
              </a:tblGrid>
              <a:tr h="29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Panelák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5vs5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err="1" smtClean="0">
                          <a:effectLst/>
                        </a:rPr>
                        <a:t>Titanic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sk-SK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je to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Armagedon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Ridick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smtClean="0">
                          <a:effectLst/>
                        </a:rPr>
                        <a:t>NCIS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</a:tr>
              <a:tr h="329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Jano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Fero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Zuzana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Eva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máme na začiatku?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695700" y="2933700"/>
            <a:ext cx="11938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850" y="2209800"/>
            <a:ext cx="2171700" cy="20193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56200" y="4394200"/>
            <a:ext cx="520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Vieme odporučiť správne? – nevieme</a:t>
            </a:r>
          </a:p>
          <a:p>
            <a:r>
              <a:rPr lang="sk-SK" b="1" dirty="0"/>
              <a:t>	</a:t>
            </a:r>
            <a:r>
              <a:rPr lang="sk-SK" b="1" dirty="0" smtClean="0"/>
              <a:t>-málo dát</a:t>
            </a:r>
          </a:p>
          <a:p>
            <a:r>
              <a:rPr lang="sk-SK" b="1" dirty="0"/>
              <a:t>	</a:t>
            </a:r>
            <a:r>
              <a:rPr lang="sk-SK" b="1" dirty="0" smtClean="0"/>
              <a:t>-</a:t>
            </a:r>
            <a:r>
              <a:rPr lang="sk-SK" b="1" dirty="0" err="1" smtClean="0"/>
              <a:t>použivatelia</a:t>
            </a:r>
            <a:r>
              <a:rPr lang="sk-SK" b="1" dirty="0"/>
              <a:t> </a:t>
            </a:r>
            <a:r>
              <a:rPr lang="sk-SK" b="1" dirty="0" smtClean="0"/>
              <a:t>vyzerajú podobne, ale reálne 	nie sú</a:t>
            </a:r>
            <a:endParaRPr lang="sk-SK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148737"/>
              </p:ext>
            </p:extLst>
          </p:nvPr>
        </p:nvGraphicFramePr>
        <p:xfrm>
          <a:off x="5156200" y="2103120"/>
          <a:ext cx="6754370" cy="1959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933"/>
                <a:gridCol w="804491"/>
                <a:gridCol w="804491"/>
                <a:gridCol w="804491"/>
                <a:gridCol w="804491"/>
                <a:gridCol w="889471"/>
                <a:gridCol w="719511"/>
                <a:gridCol w="804491"/>
              </a:tblGrid>
              <a:tr h="29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Panelák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5vs5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err="1" smtClean="0">
                          <a:effectLst/>
                        </a:rPr>
                        <a:t>Titanic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sk-SK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je to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Armagedon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Ridick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smtClean="0">
                          <a:effectLst/>
                        </a:rPr>
                        <a:t>NCIS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</a:tr>
              <a:tr h="329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Jano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Fero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Zuzana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45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Eva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24"/>
            <a:ext cx="11247120" cy="4325112"/>
          </a:xfrm>
        </p:spPr>
        <p:txBody>
          <a:bodyPr/>
          <a:lstStyle/>
          <a:p>
            <a:r>
              <a:rPr lang="sk-SK" dirty="0" smtClean="0"/>
              <a:t>Dopĺňať po n explicitných hodnoteniach </a:t>
            </a:r>
            <a:r>
              <a:rPr lang="sk-SK" dirty="0" err="1" smtClean="0"/>
              <a:t>použivateľa</a:t>
            </a:r>
            <a:r>
              <a:rPr lang="sk-SK" dirty="0" smtClean="0"/>
              <a:t> </a:t>
            </a:r>
          </a:p>
          <a:p>
            <a:r>
              <a:rPr lang="sk-SK" dirty="0" smtClean="0"/>
              <a:t>Podobnosť relácii podľa žánru, hodnotenia</a:t>
            </a:r>
          </a:p>
          <a:p>
            <a:r>
              <a:rPr lang="sk-SK" u="sng" dirty="0" smtClean="0"/>
              <a:t>Každé hodnotenie, 1 až n podobných vecí doplniť </a:t>
            </a:r>
            <a:r>
              <a:rPr lang="sk-SK" u="sng" dirty="0" err="1" smtClean="0"/>
              <a:t>automaticky,implicitne</a:t>
            </a:r>
            <a:endParaRPr lang="sk-SK" u="sng" dirty="0" smtClean="0"/>
          </a:p>
          <a:p>
            <a:r>
              <a:rPr lang="sk-SK" dirty="0" smtClean="0"/>
              <a:t>10 hodnotení </a:t>
            </a:r>
            <a:r>
              <a:rPr lang="sk-SK" dirty="0" err="1" smtClean="0"/>
              <a:t>použivateľa</a:t>
            </a:r>
            <a:r>
              <a:rPr lang="sk-SK" dirty="0" smtClean="0"/>
              <a:t>, znamená 15-20 hodnotení celkovo</a:t>
            </a:r>
          </a:p>
          <a:p>
            <a:endParaRPr lang="sk-SK" dirty="0"/>
          </a:p>
          <a:p>
            <a:r>
              <a:rPr lang="sk-SK" dirty="0" err="1" smtClean="0"/>
              <a:t>Data</a:t>
            </a:r>
            <a:r>
              <a:rPr lang="sk-SK" dirty="0" smtClean="0"/>
              <a:t> ako TV typ a žáner sú čerpané z csfd.cz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Doplnenie matice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výstupom metódy?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022363"/>
              </p:ext>
            </p:extLst>
          </p:nvPr>
        </p:nvGraphicFramePr>
        <p:xfrm>
          <a:off x="237746" y="2209800"/>
          <a:ext cx="5760715" cy="1660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186"/>
                <a:gridCol w="710103"/>
                <a:gridCol w="710103"/>
                <a:gridCol w="557358"/>
                <a:gridCol w="512064"/>
                <a:gridCol w="859695"/>
                <a:gridCol w="710103"/>
                <a:gridCol w="71010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Panelák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5vs5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err="1" smtClean="0">
                          <a:effectLst/>
                        </a:rPr>
                        <a:t>Titanic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A je to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Armagedon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err="1" smtClean="0">
                          <a:effectLst/>
                        </a:rPr>
                        <a:t>Ridick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 smtClean="0">
                          <a:effectLst/>
                        </a:rPr>
                        <a:t>NCIS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450" marR="44450" marT="0" marB="0" anchor="b"/>
                </a:tc>
              </a:tr>
              <a:tr h="56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Jano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Fero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5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4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Zuzana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3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Eva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k-SK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99" y="1974241"/>
            <a:ext cx="4610301" cy="211074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096000" y="2797963"/>
            <a:ext cx="719328" cy="46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TextBox 9"/>
          <p:cNvSpPr txBox="1"/>
          <p:nvPr/>
        </p:nvSpPr>
        <p:spPr>
          <a:xfrm>
            <a:off x="371856" y="5103674"/>
            <a:ext cx="5522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Vieme odporučiť správne? – </a:t>
            </a:r>
            <a:r>
              <a:rPr lang="sk-SK" b="1" dirty="0" smtClean="0"/>
              <a:t>áno</a:t>
            </a:r>
            <a:endParaRPr lang="sk-SK" b="1" dirty="0"/>
          </a:p>
          <a:p>
            <a:r>
              <a:rPr lang="sk-SK" b="1" dirty="0"/>
              <a:t>	</a:t>
            </a:r>
            <a:r>
              <a:rPr lang="sk-SK" b="1" dirty="0" smtClean="0"/>
              <a:t>-viac dát</a:t>
            </a:r>
            <a:endParaRPr lang="sk-SK" b="1" dirty="0"/>
          </a:p>
          <a:p>
            <a:r>
              <a:rPr lang="sk-SK" b="1" dirty="0"/>
              <a:t>	</a:t>
            </a:r>
            <a:r>
              <a:rPr lang="sk-SK" b="1" dirty="0" smtClean="0"/>
              <a:t>-podobnosť </a:t>
            </a:r>
            <a:r>
              <a:rPr lang="sk-SK" b="1" dirty="0" err="1" smtClean="0"/>
              <a:t>použivateľov</a:t>
            </a:r>
            <a:r>
              <a:rPr lang="sk-SK" b="1" dirty="0" smtClean="0"/>
              <a:t> je vyššia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084981"/>
            <a:ext cx="559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Hodnoty červenou doplnené implicitne</a:t>
            </a:r>
          </a:p>
          <a:p>
            <a:r>
              <a:rPr lang="sk-SK" dirty="0" smtClean="0"/>
              <a:t>Hodnoty čiernou získané od </a:t>
            </a:r>
            <a:r>
              <a:rPr lang="sk-SK" dirty="0" err="1" smtClean="0"/>
              <a:t>použivateľa</a:t>
            </a:r>
            <a:endParaRPr lang="sk-S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Webová aplikácia</a:t>
            </a:r>
          </a:p>
          <a:p>
            <a:r>
              <a:rPr lang="sk-SK" dirty="0" smtClean="0"/>
              <a:t>Hlavný scenár - čo </a:t>
            </a:r>
            <a:r>
              <a:rPr lang="sk-SK" dirty="0"/>
              <a:t>idem </a:t>
            </a:r>
            <a:r>
              <a:rPr lang="sk-SK" dirty="0" smtClean="0"/>
              <a:t>pozerať práve teraz?</a:t>
            </a:r>
            <a:endParaRPr lang="sk-SK" dirty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budeme odporúčať?</a:t>
            </a:r>
            <a:endParaRPr lang="sk-S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323</Words>
  <Application>Microsoft Office PowerPoint</Application>
  <PresentationFormat>Widescreen</PresentationFormat>
  <Paragraphs>164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 2</vt:lpstr>
      <vt:lpstr>Training presentation</vt:lpstr>
      <vt:lpstr>Personalizované odporúčanie TV relácii</vt:lpstr>
      <vt:lpstr>Ako odporučiť? - metóda</vt:lpstr>
      <vt:lpstr>Čo máme na začiatku?</vt:lpstr>
      <vt:lpstr>Doplnenie matice</vt:lpstr>
      <vt:lpstr>Čo je výstupom metódy?</vt:lpstr>
      <vt:lpstr>Kde budeme odporúčať?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2014-11-29T17:18:57Z</dcterms:created>
  <dcterms:modified xsi:type="dcterms:W3CDTF">2014-12-02T08:25:12Z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