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48452-B09C-4494-9820-0E1C3DC4F5D2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8378B-8DF7-4C73-89B6-A01768E6F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scenare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8378B-8DF7-4C73-89B6-A01768E6F75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Da</a:t>
            </a:r>
            <a:r>
              <a:rPr lang="sk-SK" baseline="0" dirty="0" smtClean="0"/>
              <a:t> sa pouzit dalej... 2. Automaticke vytvaranie vstahov medzi ludmi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8378B-8DF7-4C73-89B6-A01768E6F75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Námet na diskusiu k vektoru  - váhovanie zložiek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8378B-8DF7-4C73-89B6-A01768E6F75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Skratit odrazky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8378B-8DF7-4C73-89B6-A01768E6F75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Predmety</a:t>
            </a:r>
            <a:r>
              <a:rPr lang="sk-SK" baseline="0" dirty="0" smtClean="0"/>
              <a:t> k diskusii : security and privacy issues, spolocna lokalita vs. Skutocne stretnutie, pomoc s kalendarom,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8378B-8DF7-4C73-89B6-A01768E6F75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C738-C617-462D-96EA-A594BF07A7B7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4D1A-7FB3-43F8-B3F6-E341E620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C738-C617-462D-96EA-A594BF07A7B7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4D1A-7FB3-43F8-B3F6-E341E620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C738-C617-462D-96EA-A594BF07A7B7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4D1A-7FB3-43F8-B3F6-E341E620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C738-C617-462D-96EA-A594BF07A7B7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4D1A-7FB3-43F8-B3F6-E341E620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C738-C617-462D-96EA-A594BF07A7B7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4D1A-7FB3-43F8-B3F6-E341E620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C738-C617-462D-96EA-A594BF07A7B7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4D1A-7FB3-43F8-B3F6-E341E620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C738-C617-462D-96EA-A594BF07A7B7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4D1A-7FB3-43F8-B3F6-E341E620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C738-C617-462D-96EA-A594BF07A7B7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4D1A-7FB3-43F8-B3F6-E341E620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C738-C617-462D-96EA-A594BF07A7B7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4D1A-7FB3-43F8-B3F6-E341E620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C738-C617-462D-96EA-A594BF07A7B7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4D1A-7FB3-43F8-B3F6-E341E620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1C738-C617-462D-96EA-A594BF07A7B7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04D1A-7FB3-43F8-B3F6-E341E620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1C738-C617-462D-96EA-A594BF07A7B7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04D1A-7FB3-43F8-B3F6-E341E62043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86450"/>
            <a:ext cx="29908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14400" y="533400"/>
            <a:ext cx="715163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just"/>
            <a:r>
              <a:rPr lang="en-US" sz="3200" b="1" cap="none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Odhadovanie</a:t>
            </a:r>
            <a:r>
              <a:rPr lang="en-US" sz="32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00" b="1" cap="none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poloh</a:t>
            </a:r>
            <a:r>
              <a:rPr lang="sk-SK" sz="32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y osôb ako súčasť</a:t>
            </a:r>
          </a:p>
          <a:p>
            <a:pPr algn="just"/>
            <a:r>
              <a:rPr lang="sk-SK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získavania sociálneho kontextu</a:t>
            </a:r>
            <a:endParaRPr lang="en-US" sz="32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590800"/>
            <a:ext cx="4048125" cy="36195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914400" y="1905000"/>
            <a:ext cx="2582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pc="300" dirty="0" smtClean="0">
                <a:solidFill>
                  <a:schemeClr val="bg1"/>
                </a:solidFill>
              </a:rPr>
              <a:t>Tomáš Jendek</a:t>
            </a:r>
          </a:p>
          <a:p>
            <a:r>
              <a:rPr lang="sk-SK" spc="300" dirty="0" smtClean="0">
                <a:solidFill>
                  <a:schemeClr val="bg1"/>
                </a:solidFill>
              </a:rPr>
              <a:t>Ing. Dušan Zeleník</a:t>
            </a:r>
            <a:endParaRPr lang="en-US" spc="3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14400" y="17526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8600" y="53340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pc="300" dirty="0" smtClean="0">
                <a:solidFill>
                  <a:schemeClr val="bg1"/>
                </a:solidFill>
              </a:rPr>
              <a:t>Jendek.tomas</a:t>
            </a:r>
            <a:r>
              <a:rPr lang="en-US" b="1" spc="300" dirty="0" smtClean="0">
                <a:solidFill>
                  <a:schemeClr val="bg1"/>
                </a:solidFill>
              </a:rPr>
              <a:t>@</a:t>
            </a:r>
            <a:r>
              <a:rPr lang="sk-SK" b="1" spc="300" dirty="0" smtClean="0">
                <a:solidFill>
                  <a:schemeClr val="bg1"/>
                </a:solidFill>
              </a:rPr>
              <a:t>gmail.com</a:t>
            </a:r>
            <a:endParaRPr lang="en-US" b="1" spc="300" dirty="0">
              <a:solidFill>
                <a:schemeClr val="bg1"/>
              </a:solidFill>
            </a:endParaRPr>
          </a:p>
        </p:txBody>
      </p:sp>
      <p:sp>
        <p:nvSpPr>
          <p:cNvPr id="14" name="Bent Arrow 13"/>
          <p:cNvSpPr/>
          <p:nvPr/>
        </p:nvSpPr>
        <p:spPr>
          <a:xfrm>
            <a:off x="3352800" y="2057400"/>
            <a:ext cx="2819400" cy="22098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Bent Arrow 14"/>
          <p:cNvSpPr/>
          <p:nvPr/>
        </p:nvSpPr>
        <p:spPr>
          <a:xfrm rot="10800000">
            <a:off x="6553200" y="4800600"/>
            <a:ext cx="2133600" cy="18288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6019800" y="3505200"/>
            <a:ext cx="533400" cy="7620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0"/>
            <a:ext cx="8610600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Met</a:t>
            </a:r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óda odhadovania polohy </a:t>
            </a:r>
          </a:p>
          <a:p>
            <a:pPr algn="ctr"/>
            <a:r>
              <a:rPr lang="sk-SK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72200"/>
            <a:ext cx="21111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752600" y="1219200"/>
            <a:ext cx="5498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Ako odhadujeme?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2286000"/>
            <a:ext cx="838200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Vytvoríme časový vektor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Porovnávame s históriou polohy používateľa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Zobrazíme N vyhovujúcich vektorov z databázy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Určíme relevanciu odhadu 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4495800"/>
            <a:ext cx="28956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Časový vektor: </a:t>
            </a:r>
          </a:p>
        </p:txBody>
      </p:sp>
      <p:sp>
        <p:nvSpPr>
          <p:cNvPr id="9" name="Rectangle 8"/>
          <p:cNvSpPr/>
          <p:nvPr/>
        </p:nvSpPr>
        <p:spPr>
          <a:xfrm>
            <a:off x="1447800" y="5105400"/>
            <a:ext cx="73152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Minúta / 60, Hodina / 24, Deň / 7, Týždeň / 4, Mesiac / 12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2400" y="5638800"/>
            <a:ext cx="7620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Vektor porovnáme kosínusovou podobnosťou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0"/>
            <a:ext cx="861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Met</a:t>
            </a:r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óda odhadovania polohy 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219200"/>
            <a:ext cx="71506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Overenie odhadovania?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133600"/>
            <a:ext cx="8382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Pomocou mobilnej aplikácie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Spätné overenie správnosti </a:t>
            </a:r>
            <a:r>
              <a:rPr lang="sk-SK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odhadu (Implicitne ak sa dá)</a:t>
            </a:r>
            <a:endParaRPr lang="sk-SK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3429000"/>
            <a:ext cx="799642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Overenie významných lokalít?</a:t>
            </a:r>
            <a:endParaRPr lang="en-US" sz="48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4343400"/>
            <a:ext cx="8382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Explicitne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(92% </a:t>
            </a:r>
            <a:r>
              <a:rPr lang="en-US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doma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79% </a:t>
            </a:r>
            <a:r>
              <a:rPr lang="sk-SK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škola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sk-SK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72200"/>
            <a:ext cx="21111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0"/>
            <a:ext cx="3744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Diskusia ???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4267200"/>
            <a:ext cx="7957948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Security issues</a:t>
            </a:r>
          </a:p>
          <a:p>
            <a:pPr algn="ctr"/>
            <a:endParaRPr lang="sk-SK" sz="54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r>
              <a:rPr lang="sk-SK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Spoločná lokalita vs. Reálne stretnutie?</a:t>
            </a:r>
            <a:endParaRPr lang="en-US" sz="3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2050" name="Picture 2" descr="http://sullivan.sbcisd.net/wp-content/uploads/2012/02/privacy_miles_to_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914400"/>
            <a:ext cx="4495800" cy="3390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86450"/>
            <a:ext cx="29908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819400" y="0"/>
            <a:ext cx="3271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Motivácia?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4876800"/>
            <a:ext cx="236219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Získavanie</a:t>
            </a:r>
          </a:p>
        </p:txBody>
      </p:sp>
      <p:sp>
        <p:nvSpPr>
          <p:cNvPr id="9" name="Rectangle 8"/>
          <p:cNvSpPr/>
          <p:nvPr/>
        </p:nvSpPr>
        <p:spPr>
          <a:xfrm>
            <a:off x="3505200" y="4724400"/>
            <a:ext cx="152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Polohy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29000" y="5257800"/>
            <a:ext cx="3505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Polohy priateľov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67000" y="5791200"/>
            <a:ext cx="5562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Významných lokalít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0" y="3505200"/>
            <a:ext cx="2362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Určovanie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71800" y="3505200"/>
            <a:ext cx="5943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zaradenia do komunity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524000" y="1752600"/>
            <a:ext cx="6096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Lepšie plánovanie stretnutí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33400" y="3352800"/>
            <a:ext cx="8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lus 17"/>
          <p:cNvSpPr/>
          <p:nvPr/>
        </p:nvSpPr>
        <p:spPr>
          <a:xfrm>
            <a:off x="2895600" y="3581400"/>
            <a:ext cx="609600" cy="533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8600" y="1143000"/>
            <a:ext cx="80772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Podp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r>
              <a:rPr lang="sk-SK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ra kontaktu medzi používateľmi</a:t>
            </a:r>
          </a:p>
        </p:txBody>
      </p:sp>
      <p:sp>
        <p:nvSpPr>
          <p:cNvPr id="22" name="Left Brace 21"/>
          <p:cNvSpPr/>
          <p:nvPr/>
        </p:nvSpPr>
        <p:spPr>
          <a:xfrm>
            <a:off x="2895600" y="4876800"/>
            <a:ext cx="533400" cy="1371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143000" y="2362200"/>
            <a:ext cx="6858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Odporúčanie s kontextom polohy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228600" y="838200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276600" y="4038600"/>
            <a:ext cx="502920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 základe kontextu polohy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Poloha ako atribút prostredia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Prostredie</a:t>
            </a:r>
            <a:r>
              <a:rPr lang="sk-SK" sz="1600" dirty="0" smtClean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ovplyvňuje používateľa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Doma / V práci / Na cestách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Zaraďuje ho do komunity kolegov, spolužiakov, rodiny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chemeClr val="bg1"/>
                </a:solidFill>
                <a:sym typeface="Wingdings" pitchFamily="2" charset="2"/>
              </a:rPr>
              <a:t>soci</a:t>
            </a:r>
            <a:r>
              <a:rPr lang="sk-SK" dirty="0" smtClean="0">
                <a:solidFill>
                  <a:schemeClr val="bg1"/>
                </a:solidFill>
                <a:sym typeface="Wingdings" pitchFamily="2" charset="2"/>
              </a:rPr>
              <a:t>álny kontext</a:t>
            </a:r>
            <a:endParaRPr lang="sk-SK" dirty="0" smtClean="0">
              <a:solidFill>
                <a:schemeClr val="bg1"/>
              </a:solidFill>
            </a:endParaRP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Charakterizuje aktivitu a činnosti</a:t>
            </a:r>
          </a:p>
          <a:p>
            <a:pPr lvl="1">
              <a:buNone/>
            </a:pPr>
            <a:endParaRPr lang="sk-SK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228600"/>
            <a:ext cx="609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Kontext polohy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1143000"/>
            <a:ext cx="861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86450"/>
            <a:ext cx="29908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505200"/>
          </a:xfrm>
        </p:spPr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Efektívnosť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Rozšírené mobilné zariadenia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Dostupnosť senzorov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GSM vysielače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Nízka spotreba energie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Užitočnosť</a:t>
            </a:r>
          </a:p>
          <a:p>
            <a:pPr lvl="1"/>
            <a:r>
              <a:rPr lang="sk-SK" dirty="0" smtClean="0">
                <a:solidFill>
                  <a:schemeClr val="bg1"/>
                </a:solidFill>
              </a:rPr>
              <a:t>Motivácia používať aplikáciu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86450"/>
            <a:ext cx="29908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28600" y="0"/>
            <a:ext cx="8610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Získanie polohy pomocou mobilného zariadenia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1676400"/>
            <a:ext cx="891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https://encrypted-tbn0.google.com/images?q=tbn:ANd9GcQemkn1QqW44P3RiW4tlCXHREGdupjI6pLolS99jmHkE1aktCRIL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667000"/>
            <a:ext cx="1743075" cy="261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0"/>
            <a:ext cx="8610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Získanie polohy pomocou </a:t>
            </a:r>
            <a:endParaRPr lang="en-US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GPS + GSM </a:t>
            </a:r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senzoru</a:t>
            </a:r>
            <a:endParaRPr lang="sk-SK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http://www.numbergarage.com/uploads/image/cell-tow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0"/>
            <a:ext cx="1905000" cy="190500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228600" y="1676400"/>
            <a:ext cx="891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590800" y="1905000"/>
            <a:ext cx="6172200" cy="18288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</a:rPr>
              <a:t>Ziskavanie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identifik</a:t>
            </a:r>
            <a:r>
              <a:rPr lang="sk-SK" sz="2800" dirty="0" smtClean="0">
                <a:solidFill>
                  <a:schemeClr val="bg1"/>
                </a:solidFill>
              </a:rPr>
              <a:t>átora </a:t>
            </a:r>
            <a:r>
              <a:rPr lang="en-US" sz="2800" dirty="0" smtClean="0">
                <a:solidFill>
                  <a:schemeClr val="bg1"/>
                </a:solidFill>
              </a:rPr>
              <a:t>GSM</a:t>
            </a:r>
            <a:r>
              <a:rPr lang="sk-SK" sz="2800" dirty="0" smtClean="0">
                <a:solidFill>
                  <a:schemeClr val="bg1"/>
                </a:solidFill>
              </a:rPr>
              <a:t> vysielača</a:t>
            </a:r>
          </a:p>
          <a:p>
            <a:r>
              <a:rPr lang="sk-SK" sz="2800" dirty="0" smtClean="0">
                <a:solidFill>
                  <a:schemeClr val="bg1"/>
                </a:solidFill>
              </a:rPr>
              <a:t>Určenie GPS súradníc pre GSM vysielač</a:t>
            </a:r>
          </a:p>
          <a:p>
            <a:r>
              <a:rPr lang="sk-SK" sz="2800" dirty="0" smtClean="0">
                <a:solidFill>
                  <a:schemeClr val="bg1"/>
                </a:solidFill>
              </a:rPr>
              <a:t>Databáza GSM vysielačov </a:t>
            </a: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58737"/>
            <a:ext cx="9144000" cy="199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514600" y="3429000"/>
            <a:ext cx="525779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+ </a:t>
            </a:r>
            <a:r>
              <a:rPr lang="sk-SK" sz="4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Úspora energie </a:t>
            </a:r>
            <a:endParaRPr lang="en-US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0" y="4114800"/>
            <a:ext cx="258128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- </a:t>
            </a:r>
            <a:r>
              <a:rPr lang="en-US" sz="4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Presnos</a:t>
            </a:r>
            <a:r>
              <a:rPr lang="sk-SK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ť</a:t>
            </a:r>
            <a:endParaRPr lang="en-US" sz="4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86450"/>
            <a:ext cx="29908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0"/>
            <a:ext cx="861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Významné lokality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153400" cy="2743200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Určujeme významné lokality podľa toho, koľko času tam používateľ strávil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Rozoznávame, či je používateľ doma / v práci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1066800"/>
            <a:ext cx="891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 descr="http://www.danimcgrath.com/wp-content/uploads/2011/01/work-from-hom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605290"/>
            <a:ext cx="4038600" cy="3252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86450"/>
            <a:ext cx="29908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" y="0"/>
            <a:ext cx="861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Odhadovanie polohy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905000"/>
            <a:ext cx="8382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Kde sa bude nachádzať môj kamarát zajtra okolo obeda?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3810000"/>
            <a:ext cx="8382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Kto z mojich priateľov sa práve nachádza okolo mňa?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228600" y="914400"/>
            <a:ext cx="937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0"/>
            <a:ext cx="861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Sociálny kontext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905000"/>
            <a:ext cx="8382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Určenie : Spolužiak v škole / Kolega v práci</a:t>
            </a:r>
          </a:p>
          <a:p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      Sused / osoba s ktorou trávim značný čas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86450"/>
            <a:ext cx="29908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>
            <a:off x="-228600" y="914400"/>
            <a:ext cx="937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33400" y="4114800"/>
            <a:ext cx="8382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Automatick</a:t>
            </a:r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é vytvráranie vsťahov medzi ľudmi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0"/>
            <a:ext cx="8610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Met</a:t>
            </a:r>
            <a:r>
              <a:rPr lang="sk-SK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óda odhadovania polohy</a:t>
            </a:r>
          </a:p>
        </p:txBody>
      </p:sp>
      <p:sp>
        <p:nvSpPr>
          <p:cNvPr id="7" name="Rectangle 6"/>
          <p:cNvSpPr/>
          <p:nvPr/>
        </p:nvSpPr>
        <p:spPr>
          <a:xfrm>
            <a:off x="1346869" y="990600"/>
            <a:ext cx="6215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Z čoho vychádzame?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1981200"/>
            <a:ext cx="8382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Databáza GSM vysielačov s ich GPS súradnicami</a:t>
            </a:r>
          </a:p>
        </p:txBody>
      </p:sp>
      <p:sp>
        <p:nvSpPr>
          <p:cNvPr id="9" name="Rectangle 8"/>
          <p:cNvSpPr/>
          <p:nvPr/>
        </p:nvSpPr>
        <p:spPr>
          <a:xfrm>
            <a:off x="2185068" y="2667000"/>
            <a:ext cx="44566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Čo sledujeme?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3886200"/>
            <a:ext cx="8382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Polohu používateľa pomocu mobilného zariadenia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-228600" y="914400"/>
            <a:ext cx="9372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575469" y="4648200"/>
            <a:ext cx="5498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Ako odhadujeme?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5715000"/>
            <a:ext cx="8382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....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86450"/>
            <a:ext cx="29908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371</Words>
  <Application>Microsoft Office PowerPoint</Application>
  <PresentationFormat>On-screen Show (4:3)</PresentationFormat>
  <Paragraphs>84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Tomas</dc:creator>
  <cp:lastModifiedBy>Tomas</cp:lastModifiedBy>
  <cp:revision>33</cp:revision>
  <dcterms:created xsi:type="dcterms:W3CDTF">2012-03-08T20:00:40Z</dcterms:created>
  <dcterms:modified xsi:type="dcterms:W3CDTF">2012-03-14T08:39:04Z</dcterms:modified>
</cp:coreProperties>
</file>