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5" r:id="rId5"/>
    <p:sldId id="266" r:id="rId6"/>
    <p:sldId id="264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BFD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9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EC4EB-DC12-4219-B3F4-C5E7F2CDF20E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E925-9F0F-46F9-9C0F-CD1501CDE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0517-2D04-4D49-8798-45B860008AD3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D30A-04FC-4777-8E16-CA65A726D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AB30-3DD8-4C0F-BEEC-927750DDE6FF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B208-25BC-4A4A-A8F7-BF09166FA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2E45-1077-4A9D-A580-D40FFE845ABF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010B-CC94-4E38-BDBD-F1FA867FF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6A88-AD53-4C70-9C22-FBA0848D6ECF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248B-A66A-41D0-B52A-825B733CA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B038-3879-44F6-AD8F-93F7B12D0AC1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A82A-E64B-466B-B906-70430779B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3BFE-5F39-4D18-9205-A1AFB2CCD721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E092-DC88-4E2D-98AA-A2ED8FC6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E57E-C86B-4D08-B254-91FC5C2CB0B1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6F8D-93DE-4A03-8A85-73D224C2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CD0C3-5D22-4D3E-842E-0CC98B951A89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9D56-A4E5-48E5-97D3-A3839D775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2D71-7D26-4D65-AAD2-F1715DBAEC16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F6F9-6663-44AD-AE5D-135F95AE8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B03A-2BEB-404F-884C-E0F483DF58E5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9ADBD-7C51-4A9B-B552-DD2E2622D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F0E01F-8405-4ABD-93C6-B1EB6C2D380C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AE35B8-FBCD-4A89-B50E-B1C704C57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Modelovanie</a:t>
            </a:r>
            <a:r>
              <a:rPr lang="en-US" b="1" dirty="0" smtClean="0"/>
              <a:t> </a:t>
            </a:r>
            <a:r>
              <a:rPr lang="sk-SK" b="1" dirty="0" smtClean="0"/>
              <a:t>kontextov s účelom objavenia skrytých kontextov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(</a:t>
            </a:r>
            <a:r>
              <a:rPr lang="en-US" dirty="0" err="1" smtClean="0"/>
              <a:t>apr</a:t>
            </a:r>
            <a:r>
              <a:rPr lang="sk-SK" dirty="0" smtClean="0"/>
              <a:t>í</a:t>
            </a:r>
            <a:r>
              <a:rPr lang="en-US" dirty="0" smtClean="0"/>
              <a:t>l 2011)</a:t>
            </a: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1800" dirty="0" smtClean="0"/>
              <a:t>Dušan </a:t>
            </a:r>
            <a:r>
              <a:rPr lang="sk-SK" sz="1800" dirty="0" err="1" smtClean="0"/>
              <a:t>Zeleník</a:t>
            </a:r>
            <a:endParaRPr lang="sk-SK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1800" dirty="0" smtClean="0"/>
              <a:t>Mária Bieliková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Získavanie kontextov</a:t>
            </a:r>
            <a:endParaRPr lang="en-US" b="1" smtClean="0"/>
          </a:p>
        </p:txBody>
      </p:sp>
      <p:sp>
        <p:nvSpPr>
          <p:cNvPr id="4" name="Rounded Rectangle 3"/>
          <p:cNvSpPr/>
          <p:nvPr/>
        </p:nvSpPr>
        <p:spPr>
          <a:xfrm>
            <a:off x="568325" y="3168650"/>
            <a:ext cx="6400800" cy="138112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6263" y="1660525"/>
            <a:ext cx="6410325" cy="131286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186613" y="3213100"/>
            <a:ext cx="1460500" cy="131445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610225" y="1739900"/>
            <a:ext cx="1225550" cy="2770188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46550" y="1749425"/>
            <a:ext cx="1252538" cy="2751138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188" y="1873250"/>
            <a:ext cx="100171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2763" y="1884363"/>
            <a:ext cx="9064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6888" y="1898650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5925" y="3287713"/>
            <a:ext cx="103028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8000" y="3175000"/>
            <a:ext cx="11318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8400" y="3409950"/>
            <a:ext cx="89693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5006975"/>
            <a:ext cx="963612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7238" y="5170488"/>
            <a:ext cx="838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6013" y="4937125"/>
            <a:ext cx="89693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/>
          <p:nvPr/>
        </p:nvSpPr>
        <p:spPr>
          <a:xfrm>
            <a:off x="6969125" y="3524250"/>
            <a:ext cx="506413" cy="552450"/>
          </a:xfrm>
          <a:prstGeom prst="rightArrow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4484687" y="4476751"/>
            <a:ext cx="506413" cy="550862"/>
          </a:xfrm>
          <a:prstGeom prst="rightArrow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5987256" y="4485482"/>
            <a:ext cx="506413" cy="552450"/>
          </a:xfrm>
          <a:prstGeom prst="rightArrow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666831" y="4504532"/>
            <a:ext cx="506413" cy="552450"/>
          </a:xfrm>
          <a:prstGeom prst="rightArrow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37450" y="1562100"/>
            <a:ext cx="736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>
                <a:latin typeface="Calibri" pitchFamily="34" charset="0"/>
              </a:rPr>
              <a:t>?</a:t>
            </a:r>
            <a:endParaRPr lang="en-US" sz="3600" b="1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1350" y="3916363"/>
            <a:ext cx="3060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kontexty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42938" y="5346700"/>
            <a:ext cx="250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b="1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dpor</a:t>
            </a:r>
            <a:r>
              <a:rPr lang="sk-SK" sz="2800" b="1">
                <a:solidFill>
                  <a:srgbClr val="000000"/>
                </a:solidFill>
                <a:latin typeface="Calibri" pitchFamily="34" charset="0"/>
              </a:rPr>
              <a:t>účania</a:t>
            </a:r>
            <a:endParaRPr lang="en-US" sz="2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35000" y="2338388"/>
            <a:ext cx="2509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prostredie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Vzťahy medzi kontextami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logické vzťahy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dirty="0" err="1" smtClean="0"/>
              <a:t>pravidlový</a:t>
            </a:r>
            <a:endParaRPr lang="sk-SK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/>
              <a:t>	systém</a:t>
            </a:r>
            <a:endParaRPr lang="sk-SK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pravdepodobnostné vzťahy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dirty="0" smtClean="0"/>
              <a:t>pozorovanie davu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dirty="0" err="1" smtClean="0"/>
              <a:t>Bayesove</a:t>
            </a:r>
            <a:r>
              <a:rPr lang="sk-SK" dirty="0" smtClean="0"/>
              <a:t> siete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vzťahy podobnosti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dirty="0" smtClean="0"/>
              <a:t>ontológia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dirty="0" smtClean="0"/>
              <a:t>inštancie konceptov</a:t>
            </a:r>
            <a:endParaRPr lang="en-US" dirty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352550"/>
            <a:ext cx="6105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6477000" y="35052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sk-SK">
                <a:latin typeface="Calibri" pitchFamily="34" charset="0"/>
              </a:rPr>
              <a:t>(Krause et al., 2007)</a:t>
            </a:r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876800"/>
            <a:ext cx="4857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16"/>
          <p:cNvSpPr>
            <a:spLocks noChangeArrowheads="1"/>
          </p:cNvSpPr>
          <p:nvPr/>
        </p:nvSpPr>
        <p:spPr bwMode="auto">
          <a:xfrm>
            <a:off x="6854825" y="5954713"/>
            <a:ext cx="2289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sk-SK">
                <a:latin typeface="Calibri" pitchFamily="34" charset="0"/>
              </a:rPr>
              <a:t>(Xiao et al.,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Ako využiť kontexty?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odporúčanie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k-SK" i="1" dirty="0" smtClean="0"/>
              <a:t>	</a:t>
            </a:r>
            <a:r>
              <a:rPr lang="sk-SK" sz="3000" i="1" dirty="0" smtClean="0"/>
              <a:t>používateľ x položka -</a:t>
            </a:r>
            <a:r>
              <a:rPr lang="en-US" sz="3000" i="1" dirty="0" smtClean="0"/>
              <a:t>&gt; </a:t>
            </a:r>
            <a:r>
              <a:rPr lang="sk-SK" sz="3000" i="1" dirty="0" smtClean="0"/>
              <a:t>záujem</a:t>
            </a:r>
            <a:endParaRPr lang="sk-SK" i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k-SK" b="1" i="1" dirty="0" smtClean="0"/>
              <a:t>	</a:t>
            </a:r>
            <a:r>
              <a:rPr lang="sk-SK" sz="3000" i="1" dirty="0" smtClean="0"/>
              <a:t>používateľ x položka x prostredie -</a:t>
            </a:r>
            <a:r>
              <a:rPr lang="en-US" sz="3000" i="1" dirty="0" smtClean="0"/>
              <a:t>&gt; </a:t>
            </a:r>
            <a:r>
              <a:rPr lang="sk-SK" sz="3000" i="1" dirty="0" smtClean="0"/>
              <a:t>záujem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k-SK" sz="3000" i="1" dirty="0" smtClean="0"/>
              <a:t>	prostredie = lokalita x čas x ... x kontext</a:t>
            </a:r>
            <a:r>
              <a:rPr lang="sk-SK" sz="1300" i="1" dirty="0" smtClean="0"/>
              <a:t>n-1</a:t>
            </a:r>
            <a:r>
              <a:rPr lang="sk-SK" sz="1700" i="1" dirty="0" smtClean="0"/>
              <a:t> </a:t>
            </a:r>
            <a:r>
              <a:rPr lang="sk-SK" sz="3000" i="1" dirty="0" smtClean="0"/>
              <a:t>x </a:t>
            </a:r>
            <a:r>
              <a:rPr lang="sk-SK" sz="3000" i="1" dirty="0" err="1" smtClean="0"/>
              <a:t>kontext</a:t>
            </a:r>
            <a:r>
              <a:rPr lang="sk-SK" sz="1500" i="1" dirty="0" err="1" smtClean="0"/>
              <a:t>n</a:t>
            </a:r>
            <a:endParaRPr lang="sk-SK" sz="15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adaptácia, automatizácia, predikcia správania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k-SK" b="1" dirty="0" smtClean="0"/>
              <a:t>	</a:t>
            </a:r>
            <a:r>
              <a:rPr lang="sk-SK" dirty="0" smtClean="0"/>
              <a:t>výber hudby ak je šofér ospalý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k-SK" dirty="0" smtClean="0"/>
              <a:t>	zhasnutie svetla ak človek zaspal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k-SK" dirty="0" smtClean="0"/>
              <a:t>	optimalizácia práce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k-SK" dirty="0" smtClean="0"/>
              <a:t>	zvýšenie </a:t>
            </a:r>
            <a:r>
              <a:rPr lang="sk-SK" dirty="0" err="1" smtClean="0"/>
              <a:t>čítanosti</a:t>
            </a:r>
            <a:r>
              <a:rPr lang="sk-SK" dirty="0" smtClean="0"/>
              <a:t> článkov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k-SK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sk-SK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518"/>
            <a:ext cx="9144000" cy="620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Ako objaviť skryté kontexty?</a:t>
            </a:r>
            <a:endParaRPr lang="en-US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752600"/>
            <a:ext cx="891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5"/>
          <p:cNvSpPr txBox="1">
            <a:spLocks noChangeArrowheads="1"/>
          </p:cNvSpPr>
          <p:nvPr/>
        </p:nvSpPr>
        <p:spPr bwMode="auto">
          <a:xfrm>
            <a:off x="3657600" y="40386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deň v mesiaci</a:t>
            </a:r>
            <a:endParaRPr lang="en-US"/>
          </a:p>
        </p:txBody>
      </p:sp>
      <p:sp>
        <p:nvSpPr>
          <p:cNvPr id="18436" name="TextBox 16"/>
          <p:cNvSpPr txBox="1">
            <a:spLocks noChangeArrowheads="1"/>
          </p:cNvSpPr>
          <p:nvPr/>
        </p:nvSpPr>
        <p:spPr bwMode="auto">
          <a:xfrm rot="-5400000">
            <a:off x="-1100138" y="2624138"/>
            <a:ext cx="257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prečítaných z kategórie</a:t>
            </a: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1524000" y="1981200"/>
            <a:ext cx="1676400" cy="13716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3505200" y="2286000"/>
            <a:ext cx="1447800" cy="8382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4800" y="1981200"/>
            <a:ext cx="1981200" cy="1447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648200" y="1981200"/>
            <a:ext cx="3352800" cy="1066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2667000" y="2514600"/>
            <a:ext cx="1371600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36"/>
          <p:cNvSpPr txBox="1">
            <a:spLocks noChangeArrowheads="1"/>
          </p:cNvSpPr>
          <p:nvPr/>
        </p:nvSpPr>
        <p:spPr bwMode="auto">
          <a:xfrm>
            <a:off x="2895600" y="3505200"/>
            <a:ext cx="60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/>
              <a:t>???</a:t>
            </a:r>
            <a:endParaRPr lang="en-US" b="1"/>
          </a:p>
        </p:txBody>
      </p:sp>
      <p:sp>
        <p:nvSpPr>
          <p:cNvPr id="18443" name="TextBox 37"/>
          <p:cNvSpPr txBox="1">
            <a:spLocks noChangeArrowheads="1"/>
          </p:cNvSpPr>
          <p:nvPr/>
        </p:nvSpPr>
        <p:spPr bwMode="auto">
          <a:xfrm>
            <a:off x="3048000" y="1524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/>
              <a:t>kontext času</a:t>
            </a:r>
            <a:endParaRPr lang="en-US" b="1"/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2552700" y="4305300"/>
            <a:ext cx="762000" cy="2286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43"/>
          <p:cNvSpPr txBox="1">
            <a:spLocks noChangeArrowheads="1"/>
          </p:cNvSpPr>
          <p:nvPr/>
        </p:nvSpPr>
        <p:spPr bwMode="auto">
          <a:xfrm>
            <a:off x="1219200" y="47244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/>
              <a:t>kontext času x skrytý kontext</a:t>
            </a:r>
            <a:endParaRPr lang="en-US" b="1"/>
          </a:p>
        </p:txBody>
      </p:sp>
      <p:sp>
        <p:nvSpPr>
          <p:cNvPr id="18446" name="TextBox 44"/>
          <p:cNvSpPr txBox="1">
            <a:spLocks noChangeArrowheads="1"/>
          </p:cNvSpPr>
          <p:nvPr/>
        </p:nvSpPr>
        <p:spPr bwMode="auto">
          <a:xfrm>
            <a:off x="1219200" y="5105400"/>
            <a:ext cx="487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/>
              <a:t>K </a:t>
            </a:r>
            <a:r>
              <a:rPr lang="sk-SK"/>
              <a:t>je množina viditeľných</a:t>
            </a:r>
            <a:r>
              <a:rPr lang="en-US"/>
              <a:t>/zn</a:t>
            </a:r>
            <a:r>
              <a:rPr lang="sk-SK"/>
              <a:t>ámych kontextov</a:t>
            </a:r>
            <a:endParaRPr lang="en-US"/>
          </a:p>
          <a:p>
            <a:r>
              <a:rPr lang="en-US" b="1"/>
              <a:t>H </a:t>
            </a:r>
            <a:r>
              <a:rPr lang="en-US"/>
              <a:t>je mno</a:t>
            </a:r>
            <a:r>
              <a:rPr lang="sk-SK"/>
              <a:t>žina skrytých kontextov</a:t>
            </a:r>
            <a:endParaRPr lang="en-US" b="1"/>
          </a:p>
          <a:p>
            <a:r>
              <a:rPr lang="sk-SK" sz="3200" b="1"/>
              <a:t>K</a:t>
            </a:r>
            <a:r>
              <a:rPr lang="sk-SK" sz="2000" b="1" baseline="100000"/>
              <a:t>n</a:t>
            </a:r>
            <a:r>
              <a:rPr lang="en-US" sz="2000" b="1"/>
              <a:t> </a:t>
            </a:r>
            <a:r>
              <a:rPr lang="en-US" sz="3200"/>
              <a:t>→ </a:t>
            </a:r>
            <a:r>
              <a:rPr lang="en-US" sz="3200" b="1"/>
              <a:t>H</a:t>
            </a:r>
            <a:r>
              <a:rPr lang="sk-SK" sz="2000" b="1" baseline="100000"/>
              <a:t>m</a:t>
            </a:r>
            <a:endParaRPr lang="en-US" sz="3200" b="1" baseline="10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86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Modelovanie kontextov s účelom objavenia skrytých kontextov</vt:lpstr>
      <vt:lpstr>Získavanie kontextov</vt:lpstr>
      <vt:lpstr>Vzťahy medzi kontextami</vt:lpstr>
      <vt:lpstr>Ako využiť kontexty?</vt:lpstr>
      <vt:lpstr>Slide 5</vt:lpstr>
      <vt:lpstr>Ako objaviť skryté kontexty?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64</cp:revision>
  <dcterms:created xsi:type="dcterms:W3CDTF">2011-03-30T20:04:43Z</dcterms:created>
  <dcterms:modified xsi:type="dcterms:W3CDTF">2011-04-27T19:02:13Z</dcterms:modified>
</cp:coreProperties>
</file>