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61" r:id="rId5"/>
    <p:sldId id="266" r:id="rId6"/>
    <p:sldId id="258" r:id="rId7"/>
    <p:sldId id="262" r:id="rId8"/>
    <p:sldId id="264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sk-SK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6DD8607-C363-4444-89E1-3DC976251E93}" type="datetimeFigureOut">
              <a:rPr lang="sk-SK" smtClean="0"/>
              <a:pPr/>
              <a:t>24. 11. 2011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C17F56C-76DA-407A-A7FB-596CEB7B30F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9496" y="1196752"/>
            <a:ext cx="6477000" cy="4670648"/>
          </a:xfrm>
        </p:spPr>
        <p:txBody>
          <a:bodyPr>
            <a:normAutofit/>
          </a:bodyPr>
          <a:lstStyle/>
          <a:p>
            <a:r>
              <a:rPr lang="sk-SK" b="1" dirty="0"/>
              <a:t>Kontext a vzory správania používateľa na webe a v reálnom </a:t>
            </a:r>
            <a:r>
              <a:rPr lang="sk-SK" b="1" dirty="0" smtClean="0"/>
              <a:t>prostredí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55776" y="6050037"/>
            <a:ext cx="6705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{</a:t>
            </a:r>
            <a:r>
              <a:rPr lang="sk-SK" dirty="0" err="1" smtClean="0"/>
              <a:t>zelen</a:t>
            </a:r>
            <a:r>
              <a:rPr lang="en-US" dirty="0" err="1" smtClean="0"/>
              <a:t>ik</a:t>
            </a:r>
            <a:r>
              <a:rPr lang="en-US" dirty="0" smtClean="0"/>
              <a:t>, </a:t>
            </a:r>
            <a:r>
              <a:rPr lang="en-US" dirty="0" err="1" smtClean="0"/>
              <a:t>bielik</a:t>
            </a:r>
            <a:r>
              <a:rPr lang="en-US" smtClean="0"/>
              <a:t>}@</a:t>
            </a:r>
            <a:r>
              <a:rPr lang="en-US" dirty="0" smtClean="0"/>
              <a:t>fiit.stuba.sk</a:t>
            </a:r>
            <a:endParaRPr lang="sk-SK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282352" y="6055568"/>
            <a:ext cx="2273424" cy="685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sk-SK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WIKT 2011</a:t>
            </a:r>
            <a:endParaRPr kumimoji="0" lang="sk-SK" sz="26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Motivácia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vplyv rôznych stavov </a:t>
            </a:r>
            <a:r>
              <a:rPr lang="sk-SK" dirty="0" smtClean="0"/>
              <a:t>(kontextu)</a:t>
            </a:r>
            <a:endParaRPr lang="sk-SK" dirty="0" smtClean="0"/>
          </a:p>
          <a:p>
            <a:pPr lvl="1"/>
            <a:r>
              <a:rPr lang="sk-SK" smtClean="0"/>
              <a:t>prostredia, používateľa</a:t>
            </a:r>
          </a:p>
          <a:p>
            <a:pPr>
              <a:buNone/>
            </a:pPr>
            <a:r>
              <a:rPr lang="sk-SK" dirty="0"/>
              <a:t>	</a:t>
            </a:r>
            <a:r>
              <a:rPr lang="sk-SK" dirty="0" smtClean="0"/>
              <a:t>na správanie</a:t>
            </a:r>
          </a:p>
          <a:p>
            <a:pPr lvl="1"/>
            <a:r>
              <a:rPr lang="sk-SK" dirty="0" smtClean="0"/>
              <a:t>jednotlivca, skupiny.</a:t>
            </a:r>
          </a:p>
          <a:p>
            <a:r>
              <a:rPr lang="sk-SK" dirty="0" smtClean="0"/>
              <a:t>nepoznáme všetky </a:t>
            </a:r>
            <a:r>
              <a:rPr lang="sk-SK" dirty="0" smtClean="0"/>
              <a:t>stavy, ktoré </a:t>
            </a:r>
            <a:r>
              <a:rPr lang="sk-SK" dirty="0" smtClean="0"/>
              <a:t>vplývajú</a:t>
            </a:r>
          </a:p>
          <a:p>
            <a:pPr lvl="1"/>
            <a:r>
              <a:rPr lang="sk-SK" dirty="0" smtClean="0"/>
              <a:t>skryté</a:t>
            </a:r>
            <a:r>
              <a:rPr lang="sk-SK" dirty="0" smtClean="0"/>
              <a:t>, </a:t>
            </a:r>
            <a:r>
              <a:rPr lang="sk-SK" dirty="0" err="1" smtClean="0"/>
              <a:t>pomenovateľné</a:t>
            </a:r>
            <a:r>
              <a:rPr lang="sk-SK" dirty="0" smtClean="0"/>
              <a:t> (lokalita, emócie)</a:t>
            </a:r>
            <a:endParaRPr lang="sk-SK" dirty="0" smtClean="0"/>
          </a:p>
          <a:p>
            <a:pPr lvl="1"/>
            <a:r>
              <a:rPr lang="sk-SK" dirty="0" err="1" smtClean="0"/>
              <a:t>nepomenovateľné</a:t>
            </a:r>
            <a:endParaRPr lang="sk-SK" dirty="0" smtClean="0"/>
          </a:p>
          <a:p>
            <a:pPr lvl="1"/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Hypotézy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poznanie vplyvu kontextu na správanie používateľa zlepšuje možnosti hľadania skupín podobných používateľov</a:t>
            </a:r>
          </a:p>
          <a:p>
            <a:r>
              <a:rPr lang="sk-SK" dirty="0" smtClean="0"/>
              <a:t>kontext jednotlivca odvodený zo správania podobných </a:t>
            </a:r>
            <a:r>
              <a:rPr lang="sk-SK" smtClean="0"/>
              <a:t>používateľov prispieva k </a:t>
            </a:r>
            <a:r>
              <a:rPr lang="sk-SK" dirty="0" smtClean="0"/>
              <a:t>úplnosti modelu používateľa</a:t>
            </a:r>
          </a:p>
          <a:p>
            <a:r>
              <a:rPr lang="sk-SK" dirty="0" smtClean="0"/>
              <a:t>podľa situácie opísanej kontextom vieme presnejšie predpovedať správanie/potreby používateľa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Prístup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r</a:t>
            </a:r>
            <a:r>
              <a:rPr lang="en-US" dirty="0" err="1" smtClean="0"/>
              <a:t>eprezent</a:t>
            </a:r>
            <a:r>
              <a:rPr lang="sk-SK" dirty="0"/>
              <a:t>á</a:t>
            </a:r>
            <a:r>
              <a:rPr lang="en-US" dirty="0" err="1" smtClean="0"/>
              <a:t>cia</a:t>
            </a:r>
            <a:endParaRPr lang="sk-SK" dirty="0" smtClean="0"/>
          </a:p>
          <a:p>
            <a:pPr lvl="1"/>
            <a:r>
              <a:rPr lang="sk-SK" dirty="0" smtClean="0"/>
              <a:t>kontextu </a:t>
            </a:r>
            <a:r>
              <a:rPr lang="en-US" dirty="0" smtClean="0"/>
              <a:t>(n</a:t>
            </a:r>
            <a:r>
              <a:rPr lang="sk-SK" dirty="0" err="1" smtClean="0"/>
              <a:t>umerické</a:t>
            </a:r>
            <a:r>
              <a:rPr lang="en-US" dirty="0" smtClean="0"/>
              <a:t> </a:t>
            </a:r>
            <a:r>
              <a:rPr lang="sk-SK" dirty="0" smtClean="0"/>
              <a:t>atribúty</a:t>
            </a:r>
            <a:r>
              <a:rPr lang="en-US" dirty="0" smtClean="0"/>
              <a:t>)</a:t>
            </a:r>
            <a:endParaRPr lang="sk-SK" dirty="0" smtClean="0"/>
          </a:p>
          <a:p>
            <a:pPr lvl="1"/>
            <a:r>
              <a:rPr lang="en-US" dirty="0" smtClean="0"/>
              <a:t>a</a:t>
            </a:r>
            <a:r>
              <a:rPr lang="sk-SK" dirty="0" err="1" smtClean="0"/>
              <a:t>kcie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sk-SK" dirty="0" err="1" smtClean="0"/>
              <a:t>oužívateľa</a:t>
            </a:r>
            <a:endParaRPr lang="en-US" dirty="0" smtClean="0"/>
          </a:p>
          <a:p>
            <a:r>
              <a:rPr lang="sk-SK" dirty="0" smtClean="0"/>
              <a:t>o</a:t>
            </a:r>
            <a:r>
              <a:rPr lang="en-US" dirty="0" err="1" smtClean="0"/>
              <a:t>bjavovanie</a:t>
            </a:r>
            <a:r>
              <a:rPr lang="en-US" dirty="0" smtClean="0"/>
              <a:t> </a:t>
            </a:r>
            <a:r>
              <a:rPr lang="en-US" dirty="0" err="1" smtClean="0"/>
              <a:t>vplyvov</a:t>
            </a:r>
            <a:endParaRPr lang="en-US" dirty="0" smtClean="0"/>
          </a:p>
          <a:p>
            <a:pPr lvl="1"/>
            <a:r>
              <a:rPr lang="en-US" dirty="0" err="1" smtClean="0"/>
              <a:t>asocia</a:t>
            </a:r>
            <a:r>
              <a:rPr lang="sk-SK" dirty="0" err="1" smtClean="0"/>
              <a:t>čné</a:t>
            </a:r>
            <a:r>
              <a:rPr lang="sk-SK" dirty="0" smtClean="0"/>
              <a:t> pravidlá </a:t>
            </a:r>
            <a:r>
              <a:rPr lang="en-US" dirty="0" smtClean="0"/>
              <a:t>(</a:t>
            </a:r>
            <a:r>
              <a:rPr lang="en-US" dirty="0" err="1" smtClean="0"/>
              <a:t>bez</a:t>
            </a:r>
            <a:r>
              <a:rPr lang="en-US" dirty="0" smtClean="0"/>
              <a:t> </a:t>
            </a:r>
            <a:r>
              <a:rPr lang="en-US" dirty="0" err="1" smtClean="0"/>
              <a:t>diskretiz</a:t>
            </a:r>
            <a:r>
              <a:rPr lang="sk-SK" dirty="0" err="1" smtClean="0"/>
              <a:t>ácie</a:t>
            </a:r>
            <a:r>
              <a:rPr lang="en-US" dirty="0" smtClean="0"/>
              <a:t>, pre </a:t>
            </a:r>
            <a:r>
              <a:rPr lang="en-US" dirty="0" err="1" smtClean="0"/>
              <a:t>pou</a:t>
            </a:r>
            <a:r>
              <a:rPr lang="sk-SK" dirty="0" err="1" smtClean="0"/>
              <a:t>žívateľa</a:t>
            </a:r>
            <a:r>
              <a:rPr lang="en-US" dirty="0" smtClean="0"/>
              <a:t>)</a:t>
            </a:r>
            <a:endParaRPr lang="sk-SK" dirty="0" smtClean="0"/>
          </a:p>
          <a:p>
            <a:r>
              <a:rPr lang="sk-SK" dirty="0" smtClean="0"/>
              <a:t>o</a:t>
            </a:r>
            <a:r>
              <a:rPr lang="en-US" dirty="0" err="1" smtClean="0"/>
              <a:t>bjavovanie</a:t>
            </a:r>
            <a:r>
              <a:rPr lang="en-US" dirty="0" smtClean="0"/>
              <a:t> </a:t>
            </a:r>
            <a:r>
              <a:rPr lang="en-US" dirty="0" err="1" smtClean="0"/>
              <a:t>korel</a:t>
            </a:r>
            <a:r>
              <a:rPr lang="sk-SK" dirty="0" err="1" smtClean="0"/>
              <a:t>ácií</a:t>
            </a:r>
            <a:r>
              <a:rPr lang="sk-SK" dirty="0" smtClean="0"/>
              <a:t> správania</a:t>
            </a:r>
            <a:endParaRPr lang="en-US" dirty="0" smtClean="0"/>
          </a:p>
          <a:p>
            <a:pPr lvl="1"/>
            <a:r>
              <a:rPr lang="en-US" dirty="0" smtClean="0"/>
              <a:t>p</a:t>
            </a:r>
            <a:r>
              <a:rPr lang="sk-SK" dirty="0" err="1" smtClean="0"/>
              <a:t>odobnosť</a:t>
            </a:r>
            <a:r>
              <a:rPr lang="sk-SK" dirty="0" smtClean="0"/>
              <a:t> používateľov </a:t>
            </a:r>
            <a:r>
              <a:rPr lang="en-US" dirty="0" smtClean="0"/>
              <a:t>(</a:t>
            </a:r>
            <a:r>
              <a:rPr lang="en-US" dirty="0" err="1" smtClean="0"/>
              <a:t>pravidiel</a:t>
            </a:r>
            <a:r>
              <a:rPr lang="en-US" dirty="0" smtClean="0"/>
              <a:t>)</a:t>
            </a:r>
          </a:p>
          <a:p>
            <a:r>
              <a:rPr lang="sk-SK" dirty="0" smtClean="0"/>
              <a:t>o</a:t>
            </a:r>
            <a:r>
              <a:rPr lang="en-US" dirty="0" smtClean="0"/>
              <a:t>d</a:t>
            </a:r>
            <a:r>
              <a:rPr lang="sk-SK" dirty="0" err="1" smtClean="0"/>
              <a:t>vázdanie</a:t>
            </a:r>
            <a:r>
              <a:rPr lang="sk-SK" dirty="0" smtClean="0"/>
              <a:t> kontextu </a:t>
            </a:r>
            <a:r>
              <a:rPr lang="en-US" dirty="0" smtClean="0"/>
              <a:t>(</a:t>
            </a:r>
            <a:r>
              <a:rPr lang="en-US" dirty="0" err="1" smtClean="0"/>
              <a:t>asocia</a:t>
            </a:r>
            <a:r>
              <a:rPr lang="sk-SK" dirty="0" err="1" smtClean="0"/>
              <a:t>čné</a:t>
            </a:r>
            <a:r>
              <a:rPr lang="sk-SK" dirty="0" smtClean="0"/>
              <a:t> pravidlá</a:t>
            </a:r>
            <a:r>
              <a:rPr lang="en-US" dirty="0" smtClean="0"/>
              <a:t>)</a:t>
            </a:r>
            <a:endParaRPr lang="sk-SK" dirty="0" smtClean="0"/>
          </a:p>
          <a:p>
            <a:endParaRPr lang="sk-SK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139952" y="2708920"/>
            <a:ext cx="4752528" cy="86409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r>
              <a:rPr lang="en-US" sz="2000" dirty="0" smtClean="0"/>
              <a:t>(user:1, akcia:12, kontextA:0.5, kontextB:0.9)</a:t>
            </a:r>
          </a:p>
          <a:p>
            <a:pPr marL="320040" indent="-320040">
              <a:spcBef>
                <a:spcPts val="700"/>
              </a:spcBef>
              <a:buClr>
                <a:schemeClr val="accent2"/>
              </a:buClr>
              <a:buSzPct val="60000"/>
            </a:pPr>
            <a:r>
              <a:rPr lang="en-US" sz="2000" dirty="0" smtClean="0"/>
              <a:t>(user:2, akcia:12, kontextA:0.5, kontextC:0.7)</a:t>
            </a:r>
            <a:endParaRPr lang="sk-SK" sz="2000" dirty="0"/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tabLst/>
              <a:defRPr/>
            </a:pPr>
            <a:endParaRPr kumimoji="0" lang="sk-SK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Overenie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porovnanie reality a výsledku výpočtu</a:t>
            </a:r>
          </a:p>
          <a:p>
            <a:pPr lvl="1"/>
            <a:r>
              <a:rPr lang="sk-SK" dirty="0" smtClean="0"/>
              <a:t>realita zaznamenaná ako referenčná množina</a:t>
            </a:r>
          </a:p>
          <a:p>
            <a:pPr lvl="1"/>
            <a:r>
              <a:rPr lang="sk-SK" dirty="0" smtClean="0"/>
              <a:t>zakrytie časti reálnych záznamov</a:t>
            </a:r>
          </a:p>
          <a:p>
            <a:pPr lvl="1"/>
            <a:r>
              <a:rPr lang="sk-SK" dirty="0" smtClean="0"/>
              <a:t>predikcia, odvádzanie a následné porovnanie</a:t>
            </a:r>
          </a:p>
          <a:p>
            <a:r>
              <a:rPr lang="sk-SK" dirty="0" smtClean="0"/>
              <a:t>overujeme cez </a:t>
            </a:r>
            <a:r>
              <a:rPr lang="en-US" dirty="0" err="1" smtClean="0"/>
              <a:t>hypotetick</a:t>
            </a:r>
            <a:r>
              <a:rPr lang="sk-SK" dirty="0" smtClean="0"/>
              <a:t>é situácie</a:t>
            </a:r>
          </a:p>
          <a:p>
            <a:pPr lvl="1"/>
            <a:r>
              <a:rPr lang="sk-SK" dirty="0" smtClean="0"/>
              <a:t>vstupy vo forme opisu situácie</a:t>
            </a:r>
          </a:p>
          <a:p>
            <a:pPr lvl="1"/>
            <a:r>
              <a:rPr lang="sk-SK" dirty="0" smtClean="0"/>
              <a:t>predstavivosť človeka</a:t>
            </a:r>
          </a:p>
          <a:p>
            <a:r>
              <a:rPr lang="sk-SK" dirty="0" smtClean="0"/>
              <a:t>spätná väzba</a:t>
            </a:r>
          </a:p>
          <a:p>
            <a:pPr lvl="1"/>
            <a:r>
              <a:rPr lang="sk-SK" dirty="0" smtClean="0"/>
              <a:t>odporúčania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Vplyv kontextu na kvalitu práce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podpora vývoja softvéru</a:t>
            </a:r>
          </a:p>
          <a:p>
            <a:pPr lvl="1"/>
            <a:r>
              <a:rPr lang="sk-SK" dirty="0" smtClean="0"/>
              <a:t>revidovanie kódu</a:t>
            </a:r>
            <a:r>
              <a:rPr lang="en-US" dirty="0" smtClean="0"/>
              <a:t>, </a:t>
            </a:r>
            <a:r>
              <a:rPr lang="sk-SK" dirty="0" smtClean="0"/>
              <a:t>odhaľovanie problémových častí</a:t>
            </a:r>
          </a:p>
          <a:p>
            <a:r>
              <a:rPr lang="sk-SK" dirty="0" smtClean="0"/>
              <a:t>programátor prispievajúci tvorbou kódu</a:t>
            </a:r>
          </a:p>
          <a:p>
            <a:pPr lvl="1"/>
            <a:r>
              <a:rPr lang="sk-SK" dirty="0" smtClean="0"/>
              <a:t>kontext prispievania</a:t>
            </a:r>
            <a:r>
              <a:rPr lang="en-US" dirty="0" smtClean="0"/>
              <a:t>, </a:t>
            </a:r>
            <a:r>
              <a:rPr lang="sk-SK" dirty="0" smtClean="0"/>
              <a:t>vplyv okolností na kvalitu</a:t>
            </a:r>
            <a:endParaRPr lang="en-US" dirty="0" smtClean="0"/>
          </a:p>
          <a:p>
            <a:pPr lvl="1"/>
            <a:r>
              <a:rPr lang="sk-SK" dirty="0" smtClean="0"/>
              <a:t>odvádzame kontext</a:t>
            </a:r>
            <a:r>
              <a:rPr lang="en-US" dirty="0" smtClean="0"/>
              <a:t>, </a:t>
            </a:r>
            <a:r>
              <a:rPr lang="sk-SK" dirty="0" smtClean="0"/>
              <a:t>označujeme príspevok kontextom</a:t>
            </a:r>
          </a:p>
          <a:p>
            <a:r>
              <a:rPr lang="en-US" dirty="0" smtClean="0"/>
              <a:t>o</a:t>
            </a:r>
            <a:r>
              <a:rPr lang="sk-SK" dirty="0" err="1" smtClean="0"/>
              <a:t>bjavujeme</a:t>
            </a:r>
            <a:r>
              <a:rPr lang="sk-SK" dirty="0" smtClean="0"/>
              <a:t> vplyv</a:t>
            </a:r>
          </a:p>
          <a:p>
            <a:pPr lvl="1"/>
            <a:r>
              <a:rPr lang="sk-SK" dirty="0" smtClean="0"/>
              <a:t>značky v asociácií k problémovým častiam</a:t>
            </a:r>
          </a:p>
          <a:p>
            <a:pPr lvl="2"/>
            <a:r>
              <a:rPr lang="sk-SK" dirty="0" smtClean="0"/>
              <a:t>odhalené chyby </a:t>
            </a:r>
            <a:r>
              <a:rPr lang="en-US" dirty="0" smtClean="0"/>
              <a:t>(bug reports)</a:t>
            </a:r>
          </a:p>
          <a:p>
            <a:pPr lvl="2"/>
            <a:r>
              <a:rPr lang="sk-SK" dirty="0" smtClean="0"/>
              <a:t>často upravované časti </a:t>
            </a:r>
            <a:r>
              <a:rPr lang="en-US" dirty="0" smtClean="0"/>
              <a:t>(source control logs)</a:t>
            </a:r>
            <a:endParaRPr lang="sk-SK" dirty="0" smtClean="0"/>
          </a:p>
          <a:p>
            <a:pPr lvl="1"/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Vyhľadávanie s kontextom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podpora sprístupňovania informácií</a:t>
            </a:r>
          </a:p>
          <a:p>
            <a:pPr lvl="1"/>
            <a:r>
              <a:rPr lang="sk-SK" dirty="0" smtClean="0"/>
              <a:t>adaptácia, </a:t>
            </a:r>
            <a:r>
              <a:rPr lang="sk-SK" dirty="0" err="1" smtClean="0"/>
              <a:t>personalizácia</a:t>
            </a:r>
            <a:endParaRPr lang="sk-SK" dirty="0" smtClean="0"/>
          </a:p>
          <a:p>
            <a:r>
              <a:rPr lang="sk-SK" dirty="0" smtClean="0"/>
              <a:t>k</a:t>
            </a:r>
            <a:r>
              <a:rPr lang="en-US" dirty="0" err="1" smtClean="0"/>
              <a:t>ontext</a:t>
            </a:r>
            <a:r>
              <a:rPr lang="en-US" dirty="0" smtClean="0"/>
              <a:t> </a:t>
            </a:r>
            <a:r>
              <a:rPr lang="en-US" dirty="0" err="1" smtClean="0"/>
              <a:t>vo</a:t>
            </a:r>
            <a:r>
              <a:rPr lang="en-US" dirty="0" smtClean="0"/>
              <a:t> </a:t>
            </a:r>
            <a:r>
              <a:rPr lang="en-US" dirty="0" err="1" smtClean="0"/>
              <a:t>vyh</a:t>
            </a:r>
            <a:r>
              <a:rPr lang="sk-SK" dirty="0" err="1" smtClean="0"/>
              <a:t>ľadávaní</a:t>
            </a:r>
            <a:endParaRPr lang="sk-SK" dirty="0" smtClean="0"/>
          </a:p>
          <a:p>
            <a:pPr lvl="1"/>
            <a:r>
              <a:rPr lang="sk-SK" dirty="0" smtClean="0"/>
              <a:t>aktuálna agenda</a:t>
            </a:r>
            <a:r>
              <a:rPr lang="en-US" dirty="0" smtClean="0"/>
              <a:t>, </a:t>
            </a:r>
            <a:r>
              <a:rPr lang="en-US" dirty="0" err="1" smtClean="0"/>
              <a:t>cie</a:t>
            </a:r>
            <a:r>
              <a:rPr lang="sk-SK" dirty="0" smtClean="0"/>
              <a:t>ľ</a:t>
            </a:r>
          </a:p>
          <a:p>
            <a:pPr lvl="1"/>
            <a:r>
              <a:rPr lang="en-US" dirty="0" err="1" smtClean="0"/>
              <a:t>kateg</a:t>
            </a:r>
            <a:r>
              <a:rPr lang="sk-SK" dirty="0" err="1" smtClean="0"/>
              <a:t>ória</a:t>
            </a:r>
            <a:r>
              <a:rPr lang="sk-SK" dirty="0" smtClean="0"/>
              <a:t> </a:t>
            </a:r>
            <a:r>
              <a:rPr lang="sk-SK" dirty="0" err="1" smtClean="0"/>
              <a:t>članku</a:t>
            </a:r>
            <a:r>
              <a:rPr lang="en-US" dirty="0" smtClean="0"/>
              <a:t>, k</a:t>
            </a:r>
            <a:r>
              <a:rPr lang="sk-SK" dirty="0" err="1" smtClean="0"/>
              <a:t>ľúčové</a:t>
            </a:r>
            <a:r>
              <a:rPr lang="sk-SK" dirty="0" smtClean="0"/>
              <a:t> slová</a:t>
            </a:r>
          </a:p>
          <a:p>
            <a:pPr lvl="1"/>
            <a:r>
              <a:rPr lang="en-US" dirty="0" err="1" smtClean="0"/>
              <a:t>vianoce</a:t>
            </a:r>
            <a:r>
              <a:rPr lang="en-US" dirty="0" smtClean="0"/>
              <a:t>, pr</a:t>
            </a:r>
            <a:r>
              <a:rPr lang="sk-SK" dirty="0" err="1" smtClean="0"/>
              <a:t>áca</a:t>
            </a:r>
            <a:endParaRPr lang="en-US" dirty="0" smtClean="0"/>
          </a:p>
          <a:p>
            <a:r>
              <a:rPr lang="sk-SK" dirty="0" smtClean="0"/>
              <a:t>filtrujeme vstup a výstup</a:t>
            </a:r>
          </a:p>
          <a:p>
            <a:pPr lvl="1"/>
            <a:r>
              <a:rPr lang="sk-SK" dirty="0" smtClean="0"/>
              <a:t>odvádzame kontext</a:t>
            </a:r>
            <a:r>
              <a:rPr lang="en-US" dirty="0" smtClean="0"/>
              <a:t>, o</a:t>
            </a:r>
            <a:r>
              <a:rPr lang="sk-SK" dirty="0" err="1" smtClean="0"/>
              <a:t>bjavujeme</a:t>
            </a:r>
            <a:r>
              <a:rPr lang="sk-SK" dirty="0" smtClean="0"/>
              <a:t> vplyv</a:t>
            </a:r>
          </a:p>
          <a:p>
            <a:pPr lvl="1"/>
            <a:r>
              <a:rPr lang="sk-SK" dirty="0" smtClean="0"/>
              <a:t>obohacovanie dopytu a selekcia informácií</a:t>
            </a:r>
          </a:p>
          <a:p>
            <a:pPr lvl="1"/>
            <a:endParaRPr lang="sk-SK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Zhrnutie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získavania informácií o používateľovi</a:t>
            </a:r>
          </a:p>
          <a:p>
            <a:r>
              <a:rPr lang="sk-SK" dirty="0" smtClean="0"/>
              <a:t>efektívna reprezentácia vzťahu</a:t>
            </a:r>
          </a:p>
          <a:p>
            <a:pPr lvl="1"/>
            <a:r>
              <a:rPr lang="sk-SK" dirty="0" smtClean="0"/>
              <a:t>používateľ x akcia x kontext</a:t>
            </a:r>
          </a:p>
          <a:p>
            <a:r>
              <a:rPr lang="sk-SK" dirty="0" smtClean="0"/>
              <a:t>získavanie asociačných pravidiel</a:t>
            </a:r>
          </a:p>
          <a:p>
            <a:pPr lvl="1"/>
            <a:r>
              <a:rPr lang="sk-SK" dirty="0" smtClean="0"/>
              <a:t>bez </a:t>
            </a:r>
            <a:r>
              <a:rPr lang="sk-SK" dirty="0" err="1" smtClean="0"/>
              <a:t>diskretizácie</a:t>
            </a:r>
            <a:r>
              <a:rPr lang="sk-SK" dirty="0" smtClean="0"/>
              <a:t>, numerické atribúty</a:t>
            </a:r>
          </a:p>
          <a:p>
            <a:r>
              <a:rPr lang="sk-SK" dirty="0" smtClean="0"/>
              <a:t>podobnosť používateľov</a:t>
            </a:r>
          </a:p>
          <a:p>
            <a:pPr lvl="1"/>
            <a:r>
              <a:rPr lang="sk-SK" dirty="0" smtClean="0"/>
              <a:t>korelácie v správaní</a:t>
            </a:r>
          </a:p>
          <a:p>
            <a:r>
              <a:rPr lang="sk-SK" dirty="0" smtClean="0"/>
              <a:t>predikcia správania</a:t>
            </a:r>
            <a:r>
              <a:rPr lang="en-US" dirty="0" smtClean="0"/>
              <a:t>/</a:t>
            </a:r>
            <a:r>
              <a:rPr lang="en-US" dirty="0" err="1" smtClean="0"/>
              <a:t>potrieb</a:t>
            </a:r>
            <a:r>
              <a:rPr lang="en-US" dirty="0" smtClean="0"/>
              <a:t>/z</a:t>
            </a:r>
            <a:r>
              <a:rPr lang="sk-SK" dirty="0" err="1" smtClean="0"/>
              <a:t>áujmu</a:t>
            </a:r>
            <a:endParaRPr lang="sk-SK" dirty="0" smtClean="0"/>
          </a:p>
          <a:p>
            <a:pPr lvl="1"/>
            <a:endParaRPr lang="sk-SK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173</TotalTime>
  <Words>294</Words>
  <Application>Microsoft Office PowerPoint</Application>
  <PresentationFormat>On-screen Show (4:3)</PresentationFormat>
  <Paragraphs>66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Median</vt:lpstr>
      <vt:lpstr>Kontext a vzory správania používateľa na webe a v reálnom prostredí</vt:lpstr>
      <vt:lpstr>Motivácia</vt:lpstr>
      <vt:lpstr>Hypotézy</vt:lpstr>
      <vt:lpstr>Prístup</vt:lpstr>
      <vt:lpstr>Overenie</vt:lpstr>
      <vt:lpstr>Vplyv kontextu na kvalitu práce</vt:lpstr>
      <vt:lpstr>Vyhľadávanie s kontextom</vt:lpstr>
      <vt:lpstr>Zhrnutie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Kontext a vzory správania používateľa na webe a v reálnom prostredí</dc:title>
  <dc:creator>doktorand</dc:creator>
  <cp:lastModifiedBy>doktorand</cp:lastModifiedBy>
  <cp:revision>19</cp:revision>
  <dcterms:created xsi:type="dcterms:W3CDTF">2011-11-21T13:56:21Z</dcterms:created>
  <dcterms:modified xsi:type="dcterms:W3CDTF">2011-11-24T11:13:48Z</dcterms:modified>
</cp:coreProperties>
</file>