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regular.fntdata"/><Relationship Id="rId14" Type="http://schemas.openxmlformats.org/officeDocument/2006/relationships/slide" Target="slides/slide10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Robo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258500" y="1386300"/>
            <a:ext cx="4045200" cy="237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4800"/>
              <a:t>Odporúčanie zohľadňujúce kontext</a:t>
            </a:r>
            <a:endParaRPr sz="4800"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8325" y="4489732"/>
            <a:ext cx="1268175" cy="599806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69" name="Shape 69"/>
          <p:cNvPicPr preferRelativeResize="0"/>
          <p:nvPr/>
        </p:nvPicPr>
        <p:blipFill rotWithShape="1">
          <a:blip r:embed="rId4">
            <a:alphaModFix/>
          </a:blip>
          <a:srcRect b="0" l="0" r="69945" t="0"/>
          <a:stretch/>
        </p:blipFill>
        <p:spPr>
          <a:xfrm>
            <a:off x="4939500" y="4527688"/>
            <a:ext cx="126817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Elena Štefancová, Ondrej Kaščák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sk"/>
              <a:t>Vedúci práce: Ivan Srba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sk"/>
              <a:t>2018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Ďakujeme, že ste neodišli - otázky oželieme</a:t>
            </a:r>
            <a:endParaRPr/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Odporúčanie všeobecne</a:t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4400" y="1746549"/>
            <a:ext cx="6037100" cy="339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Odporúčanie zohľadňujúce kontext</a:t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kontext: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niečo čo určitým spôsobom ovplyvňuje veci/objekty/osoby okolo nás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napr.: čas, poloha, prítomnosť iných osôb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odporúčanie je pri tomto type RS všeobecne definované nasledovne: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i="1" lang="sk" u="sng">
                <a:solidFill>
                  <a:srgbClr val="000000"/>
                </a:solidFill>
              </a:rPr>
              <a:t>f: Používateľ x Položka x Kontext → Hodnotenie</a:t>
            </a:r>
            <a:endParaRPr i="1" u="sng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Odporúčanie zohľadňujúce kontext</a:t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získavanie kontextu: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explicitne/implicitne/odvodením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reprezentácia kontextu: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realistická → </a:t>
            </a:r>
            <a:r>
              <a:rPr lang="sk">
                <a:solidFill>
                  <a:srgbClr val="000000"/>
                </a:solidFill>
              </a:rPr>
              <a:t>kontext je známy a opísateľný radom pozorovateľných atribútov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interakčná → nekompletná informácia o kontexte a jeho štruktúre, možnosť dynamických zmien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zrejme najväčšie problémy: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narastajúca dimenzionalita → ešte väčšia riedkosť dát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nedostatok kvalitných datasetov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Prístupy k zapracovaniu kontextu</a:t>
            </a: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8765" y="1745775"/>
            <a:ext cx="5926475" cy="339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Odporúčanie zohľadňujúce polohu</a:t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poloha</a:t>
            </a:r>
            <a:r>
              <a:rPr lang="sk">
                <a:solidFill>
                  <a:srgbClr val="000000"/>
                </a:solidFill>
              </a:rPr>
              <a:t>: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geografická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relatívna → obchodný dom, kino, reštaurácia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vstupy do odporúčania: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3 kombinácie podľa znalosti polohy používateľa a položky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pohľady na začlenenie polohy: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preferencia závislá na polohe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preferencia závislá na ochote cestovať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Odporúčanie zohľadňujúce polohu</a:t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zaujímavé domény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LSBN, ESBN, POIs, cestovanie, reštaurácie, ubytovanie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používané datasety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Foursquare, Gowalla, Twitter, </a:t>
            </a:r>
            <a:r>
              <a:rPr b="1" lang="sk">
                <a:solidFill>
                  <a:srgbClr val="000000"/>
                </a:solidFill>
              </a:rPr>
              <a:t>Yelp</a:t>
            </a:r>
            <a:r>
              <a:rPr lang="sk">
                <a:solidFill>
                  <a:srgbClr val="000000"/>
                </a:solidFill>
              </a:rPr>
              <a:t>, Meetup, Brightkite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prístupy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najmä CF, konkrétne Matrix Factorization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v poslednej dobe snaha priameho zakomponovania polohy a iných kontextových informácií pri tvorbe modelu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Odporúčanie zohľadňujúce polohu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Naše nápady :)</a:t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použiť LightFM a využiť jeho “hybridné” schopnosti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kontext</a:t>
            </a:r>
            <a:r>
              <a:rPr baseline="30000" lang="sk">
                <a:solidFill>
                  <a:srgbClr val="000000"/>
                </a:solidFill>
              </a:rPr>
              <a:t>2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napr.: poloha samotnej reštaurácie v kontexte vzdialenosti od zaujímavých POIs/autobusových zastávok…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využiť sociálne väzby/priateľstvá medzi používateľmi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sémantiku slovných hodnotení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k">
                <a:solidFill>
                  <a:srgbClr val="000000"/>
                </a:solidFill>
              </a:rPr>
              <a:t>datasety: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sk">
                <a:solidFill>
                  <a:srgbClr val="000000"/>
                </a:solidFill>
              </a:rPr>
              <a:t>Yelp, Airbnb, STRAVA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73763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Odporúčanie zohľadňujúce časové aspekty</a:t>
            </a:r>
            <a:endParaRPr/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71900" y="1710350"/>
            <a:ext cx="8222100" cy="33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sk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 pohľadu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sk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položky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sk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používateľa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sk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rôzne prístupy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sk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modely založené na aktuálnosti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sk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periodické modely založené na kontexte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sk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sk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Tézy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sk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Časové aspekty ovplyvňujú správanie používateľa.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sk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Zohľadňovanie časových aspektoch pri metóde odporúčania môže priniesť pozorovateľne lepšie výsledky.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sk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Concept drift? Tours Tripadvisor?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sk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YELP? SME? Nemenovaný zľavový portál? StackLetter?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