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70" r:id="rId3"/>
    <p:sldId id="271" r:id="rId4"/>
    <p:sldId id="265" r:id="rId5"/>
    <p:sldId id="266" r:id="rId6"/>
    <p:sldId id="267" r:id="rId7"/>
    <p:sldId id="272" r:id="rId8"/>
    <p:sldId id="262" r:id="rId9"/>
    <p:sldId id="261" r:id="rId10"/>
    <p:sldId id="264" r:id="rId11"/>
    <p:sldId id="263" r:id="rId12"/>
    <p:sldId id="274" r:id="rId13"/>
    <p:sldId id="278" r:id="rId14"/>
    <p:sldId id="281" r:id="rId15"/>
    <p:sldId id="268" r:id="rId16"/>
    <p:sldId id="292" r:id="rId17"/>
    <p:sldId id="286" r:id="rId18"/>
    <p:sldId id="288" r:id="rId19"/>
    <p:sldId id="258" r:id="rId20"/>
    <p:sldId id="269" r:id="rId21"/>
    <p:sldId id="257" r:id="rId22"/>
    <p:sldId id="260" r:id="rId23"/>
    <p:sldId id="282" r:id="rId24"/>
    <p:sldId id="284" r:id="rId25"/>
    <p:sldId id="283" r:id="rId26"/>
    <p:sldId id="285" r:id="rId27"/>
    <p:sldId id="290" r:id="rId28"/>
    <p:sldId id="291" r:id="rId29"/>
    <p:sldId id="289" r:id="rId30"/>
    <p:sldId id="275" r:id="rId31"/>
    <p:sldId id="293" r:id="rId32"/>
    <p:sldId id="296" r:id="rId33"/>
    <p:sldId id="294" r:id="rId34"/>
    <p:sldId id="297" r:id="rId35"/>
    <p:sldId id="299" r:id="rId36"/>
    <p:sldId id="300" r:id="rId37"/>
    <p:sldId id="301" r:id="rId38"/>
    <p:sldId id="302" r:id="rId39"/>
    <p:sldId id="303" r:id="rId40"/>
    <p:sldId id="304" r:id="rId41"/>
    <p:sldId id="306" r:id="rId42"/>
    <p:sldId id="308" r:id="rId43"/>
    <p:sldId id="309" r:id="rId44"/>
    <p:sldId id="307" r:id="rId45"/>
    <p:sldId id="31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0" autoAdjust="0"/>
    <p:restoredTop sz="96370" autoAdjust="0"/>
  </p:normalViewPr>
  <p:slideViewPr>
    <p:cSldViewPr snapToGrid="0">
      <p:cViewPr varScale="1">
        <p:scale>
          <a:sx n="119" d="100"/>
          <a:sy n="119" d="100"/>
        </p:scale>
        <p:origin x="132" y="360"/>
      </p:cViewPr>
      <p:guideLst/>
    </p:cSldViewPr>
  </p:slideViewPr>
  <p:outlineViewPr>
    <p:cViewPr>
      <p:scale>
        <a:sx n="33" d="100"/>
        <a:sy n="33" d="100"/>
      </p:scale>
      <p:origin x="0" y="-221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F11EE-A4B7-4704-BE69-B30085A2735B}" type="datetimeFigureOut">
              <a:rPr lang="sk-SK" smtClean="0"/>
              <a:t>11.1.2017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C5A28-FD77-4665-96A0-858066C90DE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9275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/>
              <a:t>think-aloud</a:t>
            </a:r>
            <a:r>
              <a:rPr lang="sk-SK" dirty="0"/>
              <a:t> – nepresne, </a:t>
            </a:r>
            <a:r>
              <a:rPr lang="sk-SK" dirty="0" err="1"/>
              <a:t>rusi</a:t>
            </a:r>
            <a:r>
              <a:rPr lang="sk-SK" dirty="0"/>
              <a:t> </a:t>
            </a:r>
            <a:r>
              <a:rPr lang="sk-SK" dirty="0" err="1"/>
              <a:t>programatora</a:t>
            </a:r>
            <a:r>
              <a:rPr lang="sk-SK" dirty="0"/>
              <a:t> potrebou </a:t>
            </a:r>
            <a:r>
              <a:rPr lang="sk-SK" dirty="0" err="1"/>
              <a:t>formulovat</a:t>
            </a:r>
            <a:r>
              <a:rPr lang="sk-SK" dirty="0"/>
              <a:t> </a:t>
            </a:r>
            <a:r>
              <a:rPr lang="sk-SK" dirty="0" err="1"/>
              <a:t>myslienky</a:t>
            </a:r>
            <a:r>
              <a:rPr lang="sk-SK" dirty="0"/>
              <a:t>, </a:t>
            </a:r>
            <a:r>
              <a:rPr lang="sk-SK" dirty="0" err="1"/>
              <a:t>ktore</a:t>
            </a:r>
            <a:r>
              <a:rPr lang="sk-SK" dirty="0"/>
              <a:t> v danej </a:t>
            </a:r>
            <a:r>
              <a:rPr lang="sk-SK" dirty="0" err="1"/>
              <a:t>chvili</a:t>
            </a:r>
            <a:r>
              <a:rPr lang="sk-SK" dirty="0"/>
              <a:t> nemusia </a:t>
            </a:r>
            <a:r>
              <a:rPr lang="sk-SK" dirty="0" err="1"/>
              <a:t>vediet</a:t>
            </a:r>
            <a:r>
              <a:rPr lang="sk-SK" dirty="0"/>
              <a:t> </a:t>
            </a:r>
            <a:r>
              <a:rPr lang="sk-SK" dirty="0" err="1"/>
              <a:t>spravne</a:t>
            </a:r>
            <a:r>
              <a:rPr lang="sk-SK" dirty="0"/>
              <a:t> </a:t>
            </a:r>
            <a:r>
              <a:rPr lang="sk-SK" dirty="0" err="1"/>
              <a:t>opisat</a:t>
            </a:r>
            <a:r>
              <a:rPr lang="sk-SK" dirty="0"/>
              <a:t>. </a:t>
            </a:r>
            <a:r>
              <a:rPr lang="sk-SK" dirty="0" err="1"/>
              <a:t>Spomalujeme</a:t>
            </a:r>
            <a:r>
              <a:rPr lang="sk-SK" dirty="0"/>
              <a:t> jeho </a:t>
            </a:r>
            <a:r>
              <a:rPr lang="sk-SK" dirty="0" err="1"/>
              <a:t>pracu</a:t>
            </a:r>
            <a:r>
              <a:rPr lang="sk-SK" dirty="0"/>
              <a:t>, </a:t>
            </a:r>
            <a:r>
              <a:rPr lang="sk-SK" dirty="0" err="1"/>
              <a:t>narusame</a:t>
            </a:r>
            <a:r>
              <a:rPr lang="sk-SK" dirty="0"/>
              <a:t> </a:t>
            </a:r>
            <a:r>
              <a:rPr lang="sk-SK" dirty="0" err="1"/>
              <a:t>pozornost</a:t>
            </a:r>
            <a:r>
              <a:rPr lang="sk-SK" dirty="0"/>
              <a:t>, a </a:t>
            </a:r>
            <a:r>
              <a:rPr lang="sk-SK" dirty="0" err="1"/>
              <a:t>zaroven</a:t>
            </a:r>
            <a:r>
              <a:rPr lang="sk-SK" dirty="0"/>
              <a:t> </a:t>
            </a:r>
            <a:r>
              <a:rPr lang="sk-SK" dirty="0" err="1"/>
              <a:t>mozeme</a:t>
            </a:r>
            <a:r>
              <a:rPr lang="sk-SK" dirty="0"/>
              <a:t> </a:t>
            </a:r>
            <a:r>
              <a:rPr lang="sk-SK" dirty="0" err="1"/>
              <a:t>prist</a:t>
            </a:r>
            <a:r>
              <a:rPr lang="sk-SK" dirty="0"/>
              <a:t> o </a:t>
            </a:r>
            <a:r>
              <a:rPr lang="sk-SK" dirty="0" err="1"/>
              <a:t>mrtve</a:t>
            </a:r>
            <a:r>
              <a:rPr lang="sk-SK" dirty="0"/>
              <a:t> vetvy </a:t>
            </a:r>
            <a:r>
              <a:rPr lang="sk-SK" dirty="0" err="1"/>
              <a:t>uvazovania</a:t>
            </a:r>
            <a:r>
              <a:rPr lang="sk-SK" dirty="0"/>
              <a:t> a podvedome rozhodnutia, o </a:t>
            </a:r>
            <a:r>
              <a:rPr lang="sk-SK" dirty="0" err="1"/>
              <a:t>ktorych</a:t>
            </a:r>
            <a:r>
              <a:rPr lang="sk-SK" dirty="0"/>
              <a:t> si nie je ani </a:t>
            </a:r>
            <a:r>
              <a:rPr lang="sk-SK" dirty="0" err="1"/>
              <a:t>sam</a:t>
            </a:r>
            <a:r>
              <a:rPr lang="sk-SK" dirty="0"/>
              <a:t> </a:t>
            </a:r>
            <a:r>
              <a:rPr lang="sk-SK" dirty="0" err="1"/>
              <a:t>vedomy</a:t>
            </a:r>
            <a:r>
              <a:rPr lang="sk-SK" dirty="0"/>
              <a:t>. </a:t>
            </a:r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C5A28-FD77-4665-96A0-858066C90DE8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9389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Vplyv znalosti programovacieho jazyka, zvyk na konvencie, ako je </a:t>
            </a:r>
            <a:r>
              <a:rPr lang="sk-SK" dirty="0" err="1"/>
              <a:t>kod</a:t>
            </a:r>
            <a:r>
              <a:rPr lang="sk-SK" dirty="0"/>
              <a:t> </a:t>
            </a:r>
            <a:r>
              <a:rPr lang="sk-SK" dirty="0" err="1"/>
              <a:t>napisany</a:t>
            </a:r>
            <a:r>
              <a:rPr lang="sk-SK" dirty="0"/>
              <a:t>, ako </a:t>
            </a:r>
            <a:r>
              <a:rPr lang="sk-SK" dirty="0" err="1"/>
              <a:t>vyzera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C5A28-FD77-4665-96A0-858066C90DE8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0840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C5A28-FD77-4665-96A0-858066C90DE8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130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C5A28-FD77-4665-96A0-858066C90DE8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8425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C5A28-FD77-4665-96A0-858066C90DE8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9456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C5A28-FD77-4665-96A0-858066C90DE8}" type="slidenum">
              <a:rPr lang="sk-SK" smtClean="0"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0806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C5A28-FD77-4665-96A0-858066C90DE8}" type="slidenum">
              <a:rPr lang="sk-SK" smtClean="0"/>
              <a:t>45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2756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F5C2-A717-4FA9-B184-A95A83C590CD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9D08-27B9-46CD-9268-799AD5C9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30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F5C2-A717-4FA9-B184-A95A83C590CD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9D08-27B9-46CD-9268-799AD5C9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7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F5C2-A717-4FA9-B184-A95A83C590CD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9D08-27B9-46CD-9268-799AD5C9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1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F5C2-A717-4FA9-B184-A95A83C590CD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9D08-27B9-46CD-9268-799AD5C9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5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F5C2-A717-4FA9-B184-A95A83C590CD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9D08-27B9-46CD-9268-799AD5C9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1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F5C2-A717-4FA9-B184-A95A83C590CD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9D08-27B9-46CD-9268-799AD5C9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6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F5C2-A717-4FA9-B184-A95A83C590CD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9D08-27B9-46CD-9268-799AD5C9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1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F5C2-A717-4FA9-B184-A95A83C590CD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9D08-27B9-46CD-9268-799AD5C9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1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F5C2-A717-4FA9-B184-A95A83C590CD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9D08-27B9-46CD-9268-799AD5C9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5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F5C2-A717-4FA9-B184-A95A83C590CD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9D08-27B9-46CD-9268-799AD5C9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1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F5C2-A717-4FA9-B184-A95A83C590CD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9D08-27B9-46CD-9268-799AD5C9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1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6F5C2-A717-4FA9-B184-A95A83C590CD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9D08-27B9-46CD-9268-799AD5C9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7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45/2568225.2568252" TargetMode="External"/><Relationship Id="rId3" Type="http://schemas.openxmlformats.org/officeDocument/2006/relationships/hyperlink" Target="https://doi.org/10.1145/2632320.2632344" TargetMode="External"/><Relationship Id="rId7" Type="http://schemas.openxmlformats.org/officeDocument/2006/relationships/hyperlink" Target="https://doi.org/10.1109/MS.2016.84" TargetMode="External"/><Relationship Id="rId2" Type="http://schemas.openxmlformats.org/officeDocument/2006/relationships/hyperlink" Target="https://doi.org/10.1016/j.ijhcs.2011.09.00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0164-1212(87)90032-X" TargetMode="External"/><Relationship Id="rId5" Type="http://schemas.openxmlformats.org/officeDocument/2006/relationships/hyperlink" Target="https://doi.org/http:/dx.doi.org/10.1016/j.jss.2016.03.030" TargetMode="External"/><Relationship Id="rId4" Type="http://schemas.openxmlformats.org/officeDocument/2006/relationships/hyperlink" Target="https://doi.org/10.1006/ijhc.2000.0423" TargetMode="External"/><Relationship Id="rId9" Type="http://schemas.openxmlformats.org/officeDocument/2006/relationships/hyperlink" Target="https://doi.org/10.1145/2568225.2568266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4484" y="1122363"/>
            <a:ext cx="12560968" cy="2387600"/>
          </a:xfrm>
        </p:spPr>
        <p:txBody>
          <a:bodyPr/>
          <a:lstStyle/>
          <a:p>
            <a:r>
              <a:rPr lang="sk-SK" dirty="0" err="1"/>
              <a:t>Eye</a:t>
            </a:r>
            <a:r>
              <a:rPr lang="sk-SK" dirty="0"/>
              <a:t> </a:t>
            </a:r>
            <a:r>
              <a:rPr lang="sk-SK" dirty="0" err="1"/>
              <a:t>tracking</a:t>
            </a:r>
            <a:r>
              <a:rPr lang="sk-SK" dirty="0"/>
              <a:t> pri programovaní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74132"/>
            <a:ext cx="9144000" cy="1747836"/>
          </a:xfrm>
        </p:spPr>
        <p:txBody>
          <a:bodyPr>
            <a:normAutofit/>
          </a:bodyPr>
          <a:lstStyle/>
          <a:p>
            <a:r>
              <a:rPr lang="sk-SK" dirty="0"/>
              <a:t>11.1.2017</a:t>
            </a:r>
            <a:endParaRPr lang="en-US" dirty="0"/>
          </a:p>
          <a:p>
            <a:r>
              <a:rPr lang="sk-SK" dirty="0"/>
              <a:t>Jozef </a:t>
            </a:r>
            <a:r>
              <a:rPr lang="sk-SK" dirty="0" err="1"/>
              <a:t>Tvarožek</a:t>
            </a:r>
            <a:r>
              <a:rPr lang="sk-SK" dirty="0"/>
              <a:t> a </a:t>
            </a:r>
            <a:r>
              <a:rPr lang="sk-SK"/>
              <a:t>Martin Konôpka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022" y="124860"/>
            <a:ext cx="2267206" cy="813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41"/>
          <a:stretch/>
        </p:blipFill>
        <p:spPr>
          <a:xfrm>
            <a:off x="7790899" y="124860"/>
            <a:ext cx="2011123" cy="81301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15605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Model založený na znalostiach (</a:t>
            </a:r>
            <a:r>
              <a:rPr lang="sk-SK" dirty="0" err="1"/>
              <a:t>Letovsky</a:t>
            </a:r>
            <a:r>
              <a:rPr lang="sk-SK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Programátor má nejaké znalosti</a:t>
            </a:r>
          </a:p>
          <a:p>
            <a:pPr lvl="1"/>
            <a:r>
              <a:rPr lang="sk-SK" dirty="0"/>
              <a:t>Doména programu,</a:t>
            </a:r>
          </a:p>
          <a:p>
            <a:pPr lvl="1"/>
            <a:r>
              <a:rPr lang="sk-SK" dirty="0"/>
              <a:t>Ciele programu,</a:t>
            </a:r>
          </a:p>
          <a:p>
            <a:pPr lvl="1"/>
            <a:r>
              <a:rPr lang="sk-SK" dirty="0"/>
              <a:t>Programovací jazyk</a:t>
            </a:r>
          </a:p>
          <a:p>
            <a:r>
              <a:rPr lang="sk-SK" dirty="0"/>
              <a:t>Mentálny model</a:t>
            </a:r>
          </a:p>
          <a:p>
            <a:pPr lvl="1"/>
            <a:r>
              <a:rPr lang="sk-SK" dirty="0"/>
              <a:t>Aktuálne chápanie študovaného programu</a:t>
            </a:r>
          </a:p>
          <a:p>
            <a:pPr lvl="1"/>
            <a:r>
              <a:rPr lang="sk-SK" dirty="0"/>
              <a:t>Najskôr len ciele: neskôr aj implementácia</a:t>
            </a:r>
          </a:p>
          <a:p>
            <a:r>
              <a:rPr lang="sk-SK" dirty="0"/>
              <a:t>Proces prispôsobenia mentálneho modelu</a:t>
            </a:r>
          </a:p>
          <a:p>
            <a:pPr lvl="1"/>
            <a:r>
              <a:rPr lang="sk-SK" dirty="0"/>
              <a:t>Zhora nadol aj zdola nahor</a:t>
            </a:r>
          </a:p>
          <a:p>
            <a:pPr lvl="1"/>
            <a:r>
              <a:rPr lang="sk-SK" dirty="0"/>
              <a:t>Opakovanie: otázka –</a:t>
            </a:r>
            <a:r>
              <a:rPr lang="en-US" dirty="0"/>
              <a:t>&gt; </a:t>
            </a:r>
            <a:r>
              <a:rPr lang="en-US" dirty="0" err="1"/>
              <a:t>hypot</a:t>
            </a:r>
            <a:r>
              <a:rPr lang="sk-SK" dirty="0" err="1"/>
              <a:t>éza</a:t>
            </a:r>
            <a:r>
              <a:rPr lang="sk-SK" dirty="0"/>
              <a:t> o odpovedi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572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Programátori nováčikovia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Najskôr čítajú ako prirodzený text</a:t>
            </a:r>
          </a:p>
          <a:p>
            <a:r>
              <a:rPr lang="sk-SK" dirty="0"/>
              <a:t>Neskôr, keď sa „zlepšia“ prechádzajú na spôsob:</a:t>
            </a:r>
            <a:br>
              <a:rPr lang="sk-SK" dirty="0"/>
            </a:br>
            <a:r>
              <a:rPr lang="sk-SK" dirty="0"/>
              <a:t>otázka a testovanie hypotézy o odpoveď</a:t>
            </a:r>
          </a:p>
          <a:p>
            <a:endParaRPr lang="sk-SK" dirty="0"/>
          </a:p>
          <a:p>
            <a:r>
              <a:rPr lang="sk-SK" dirty="0"/>
              <a:t>Menej abstrahuje</a:t>
            </a:r>
          </a:p>
          <a:p>
            <a:r>
              <a:rPr lang="sk-SK" dirty="0"/>
              <a:t>Menej úrovní hypotéz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562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Vykonanie experimentov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Úloha bližšia realite -&gt; komplexnejšie sledovanie</a:t>
            </a:r>
          </a:p>
          <a:p>
            <a:endParaRPr lang="sk-SK" dirty="0"/>
          </a:p>
          <a:p>
            <a:r>
              <a:rPr lang="sk-SK" dirty="0"/>
              <a:t>Zobrazenie kódu</a:t>
            </a:r>
          </a:p>
          <a:p>
            <a:pPr lvl="1"/>
            <a:r>
              <a:rPr lang="sk-SK" dirty="0"/>
              <a:t>Krátky kód, elementy ako AOI, iba čítanie</a:t>
            </a:r>
          </a:p>
          <a:p>
            <a:pPr lvl="1"/>
            <a:r>
              <a:rPr lang="sk-SK" dirty="0" err="1"/>
              <a:t>Tobii</a:t>
            </a:r>
            <a:r>
              <a:rPr lang="sk-SK" dirty="0"/>
              <a:t> </a:t>
            </a:r>
            <a:r>
              <a:rPr lang="sk-SK" dirty="0" err="1"/>
              <a:t>Studio</a:t>
            </a:r>
            <a:r>
              <a:rPr lang="sk-SK" dirty="0"/>
              <a:t> – nestačí, ručne definované AOI</a:t>
            </a:r>
          </a:p>
          <a:p>
            <a:r>
              <a:rPr lang="sk-SK" dirty="0"/>
              <a:t>Upravovanie kódu</a:t>
            </a:r>
          </a:p>
          <a:p>
            <a:pPr lvl="1"/>
            <a:r>
              <a:rPr lang="sk-SK" dirty="0"/>
              <a:t>Jednoduchý editor</a:t>
            </a:r>
          </a:p>
          <a:p>
            <a:pPr lvl="2"/>
            <a:r>
              <a:rPr lang="sk-SK" dirty="0"/>
              <a:t>Jeden súbor, veľkosť na obrazovku</a:t>
            </a:r>
          </a:p>
          <a:p>
            <a:pPr lvl="2"/>
            <a:r>
              <a:rPr lang="sk-SK" dirty="0" err="1"/>
              <a:t>Scrollovanie</a:t>
            </a:r>
            <a:r>
              <a:rPr lang="sk-SK" dirty="0"/>
              <a:t>, </a:t>
            </a:r>
            <a:r>
              <a:rPr lang="sk-SK" dirty="0" err="1"/>
              <a:t>widgety</a:t>
            </a:r>
            <a:r>
              <a:rPr lang="sk-SK" dirty="0"/>
              <a:t> s vstupom, výstupom – </a:t>
            </a:r>
            <a:r>
              <a:rPr lang="sk-SK" dirty="0" err="1"/>
              <a:t>Turing</a:t>
            </a:r>
            <a:endParaRPr lang="sk-SK" dirty="0"/>
          </a:p>
          <a:p>
            <a:pPr lvl="1"/>
            <a:r>
              <a:rPr lang="sk-SK" dirty="0"/>
              <a:t>IDE – </a:t>
            </a:r>
            <a:r>
              <a:rPr lang="sk-SK" dirty="0" err="1"/>
              <a:t>Eclipse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iTrace</a:t>
            </a:r>
            <a:r>
              <a:rPr lang="en-US" dirty="0"/>
              <a:t>)</a:t>
            </a:r>
            <a:r>
              <a:rPr lang="sk-SK" dirty="0"/>
              <a:t>, </a:t>
            </a:r>
            <a:r>
              <a:rPr lang="sk-SK" dirty="0" err="1"/>
              <a:t>Visual</a:t>
            </a:r>
            <a:r>
              <a:rPr lang="sk-SK" dirty="0"/>
              <a:t> </a:t>
            </a:r>
            <a:r>
              <a:rPr lang="sk-SK" dirty="0" err="1"/>
              <a:t>Studio</a:t>
            </a:r>
            <a:r>
              <a:rPr lang="sk-SK" dirty="0"/>
              <a:t>, </a:t>
            </a:r>
            <a:r>
              <a:rPr lang="sk-SK" dirty="0" err="1"/>
              <a:t>IntelliJ</a:t>
            </a:r>
            <a:r>
              <a:rPr lang="sk-SK" dirty="0"/>
              <a:t> IDEA</a:t>
            </a:r>
          </a:p>
          <a:p>
            <a:pPr lvl="2"/>
            <a:endParaRPr lang="sk-SK" dirty="0"/>
          </a:p>
          <a:p>
            <a:pPr lvl="1"/>
            <a:endParaRPr lang="sk-SK" dirty="0"/>
          </a:p>
          <a:p>
            <a:pPr lvl="1"/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41725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Dáta pri experimentoch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7318"/>
          </a:xfrm>
        </p:spPr>
        <p:txBody>
          <a:bodyPr>
            <a:normAutofit/>
          </a:bodyPr>
          <a:lstStyle/>
          <a:p>
            <a:r>
              <a:rPr lang="sk-SK" dirty="0"/>
              <a:t>Zdrojový kód </a:t>
            </a:r>
          </a:p>
          <a:p>
            <a:pPr lvl="1"/>
            <a:r>
              <a:rPr lang="sk-SK" dirty="0"/>
              <a:t>Nemenný, zobrazený na celú obrazovku</a:t>
            </a:r>
          </a:p>
          <a:p>
            <a:pPr lvl="1"/>
            <a:r>
              <a:rPr lang="sk-SK" dirty="0" err="1"/>
              <a:t>Scrollovanie</a:t>
            </a:r>
            <a:r>
              <a:rPr lang="sk-SK" dirty="0"/>
              <a:t>, zmeny v kóde</a:t>
            </a:r>
          </a:p>
          <a:p>
            <a:r>
              <a:rPr lang="sk-SK" dirty="0"/>
              <a:t>Viac súborov zdrojového kódu</a:t>
            </a:r>
          </a:p>
          <a:p>
            <a:pPr lvl="1"/>
            <a:r>
              <a:rPr lang="sk-SK" dirty="0"/>
              <a:t>Prepínanie medzi súbormi</a:t>
            </a:r>
          </a:p>
          <a:p>
            <a:pPr lvl="1"/>
            <a:r>
              <a:rPr lang="sk-SK" dirty="0"/>
              <a:t>AST</a:t>
            </a:r>
          </a:p>
          <a:p>
            <a:r>
              <a:rPr lang="sk-SK" dirty="0"/>
              <a:t>Interakcie v editore</a:t>
            </a:r>
          </a:p>
          <a:p>
            <a:pPr lvl="1"/>
            <a:r>
              <a:rPr lang="sk-SK" dirty="0"/>
              <a:t>Kurzor, aktívny </a:t>
            </a:r>
            <a:r>
              <a:rPr lang="sk-SK" dirty="0" err="1"/>
              <a:t>widget</a:t>
            </a:r>
            <a:r>
              <a:rPr lang="sk-SK" dirty="0"/>
              <a:t>, rozdelenie obrazovky</a:t>
            </a:r>
          </a:p>
          <a:p>
            <a:pPr lvl="1"/>
            <a:r>
              <a:rPr lang="sk-SK" dirty="0"/>
              <a:t>Posunutie okna, zmena </a:t>
            </a:r>
            <a:r>
              <a:rPr lang="sk-SK" dirty="0" err="1"/>
              <a:t>viewportu</a:t>
            </a:r>
            <a:r>
              <a:rPr lang="sk-SK" dirty="0"/>
              <a:t> na kód</a:t>
            </a:r>
          </a:p>
          <a:p>
            <a:r>
              <a:rPr lang="sk-SK" dirty="0"/>
              <a:t>Použitie iných nástrojov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70203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193"/>
          <a:stretch/>
        </p:blipFill>
        <p:spPr>
          <a:xfrm>
            <a:off x="7800974" y="0"/>
            <a:ext cx="450316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Kódovanie pohľadu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325673"/>
          </a:xfrm>
        </p:spPr>
        <p:txBody>
          <a:bodyPr/>
          <a:lstStyle/>
          <a:p>
            <a:r>
              <a:rPr lang="en-US" dirty="0" err="1"/>
              <a:t>Riadok</a:t>
            </a:r>
            <a:r>
              <a:rPr lang="en-US" dirty="0"/>
              <a:t>, </a:t>
            </a:r>
            <a:r>
              <a:rPr lang="en-US" dirty="0" err="1"/>
              <a:t>st</a:t>
            </a:r>
            <a:r>
              <a:rPr lang="sk-SK" dirty="0" err="1"/>
              <a:t>ĺpec</a:t>
            </a:r>
            <a:endParaRPr lang="sk-SK" dirty="0"/>
          </a:p>
          <a:p>
            <a:r>
              <a:rPr lang="en-US" dirty="0"/>
              <a:t>Blok</a:t>
            </a:r>
            <a:r>
              <a:rPr lang="sk-SK" dirty="0"/>
              <a:t> – konštruktor, metóda</a:t>
            </a:r>
          </a:p>
          <a:p>
            <a:pPr lvl="1"/>
            <a:r>
              <a:rPr lang="en-US" dirty="0" err="1"/>
              <a:t>Podblok</a:t>
            </a:r>
            <a:r>
              <a:rPr lang="en-US" dirty="0"/>
              <a:t> </a:t>
            </a:r>
            <a:r>
              <a:rPr lang="sk-SK" dirty="0"/>
              <a:t>– predpis, telo funkcie, </a:t>
            </a:r>
            <a:r>
              <a:rPr lang="sk-SK" dirty="0" err="1"/>
              <a:t>return</a:t>
            </a:r>
            <a:endParaRPr lang="sk-SK" dirty="0"/>
          </a:p>
          <a:p>
            <a:pPr lvl="2"/>
            <a:r>
              <a:rPr lang="sk-SK" dirty="0"/>
              <a:t>Predpis – parametre, názov, viditeľnosť</a:t>
            </a:r>
          </a:p>
          <a:p>
            <a:pPr lvl="2"/>
            <a:r>
              <a:rPr lang="sk-SK" dirty="0"/>
              <a:t>Parameter – konkrétny parameter v predpise</a:t>
            </a:r>
          </a:p>
          <a:p>
            <a:pPr lvl="2"/>
            <a:r>
              <a:rPr lang="sk-SK" dirty="0"/>
              <a:t>Volanie funkcie – názov, parametre</a:t>
            </a:r>
          </a:p>
          <a:p>
            <a:r>
              <a:rPr lang="en-US" dirty="0" err="1"/>
              <a:t>Vzor</a:t>
            </a:r>
            <a:r>
              <a:rPr lang="en-US" dirty="0"/>
              <a:t> </a:t>
            </a:r>
            <a:r>
              <a:rPr lang="sk-SK" dirty="0"/>
              <a:t>– postupnosť fixácií a ich umiestnenia</a:t>
            </a:r>
          </a:p>
          <a:p>
            <a:pPr lvl="1"/>
            <a:r>
              <a:rPr lang="sk-SK" dirty="0" err="1"/>
              <a:t>Scan</a:t>
            </a:r>
            <a:r>
              <a:rPr lang="sk-SK" dirty="0"/>
              <a:t>, </a:t>
            </a:r>
            <a:r>
              <a:rPr lang="sk-SK" dirty="0" err="1"/>
              <a:t>Flicking</a:t>
            </a:r>
            <a:r>
              <a:rPr lang="sk-SK" dirty="0"/>
              <a:t>, </a:t>
            </a:r>
            <a:r>
              <a:rPr lang="sk-SK" dirty="0" err="1"/>
              <a:t>Linear</a:t>
            </a:r>
            <a:r>
              <a:rPr lang="sk-SK" dirty="0"/>
              <a:t>, </a:t>
            </a:r>
            <a:r>
              <a:rPr lang="sk-SK" dirty="0" err="1"/>
              <a:t>JumpControl</a:t>
            </a:r>
            <a:r>
              <a:rPr lang="sk-SK" dirty="0"/>
              <a:t>, atď.</a:t>
            </a:r>
          </a:p>
          <a:p>
            <a:pPr lvl="1"/>
            <a:endParaRPr lang="sk-SK" dirty="0"/>
          </a:p>
          <a:p>
            <a:r>
              <a:rPr lang="sk-SK" dirty="0"/>
              <a:t>Stratégia – vyhodnotená expertom</a:t>
            </a:r>
          </a:p>
          <a:p>
            <a:pPr lvl="1"/>
            <a:r>
              <a:rPr lang="sk-SK" dirty="0" err="1"/>
              <a:t>AttentionToDetail</a:t>
            </a:r>
            <a:r>
              <a:rPr lang="sk-SK" dirty="0"/>
              <a:t>, </a:t>
            </a:r>
            <a:r>
              <a:rPr lang="sk-SK" dirty="0" err="1"/>
              <a:t>Deductive</a:t>
            </a:r>
            <a:r>
              <a:rPr lang="sk-SK" dirty="0"/>
              <a:t>, </a:t>
            </a:r>
            <a:r>
              <a:rPr lang="sk-SK" dirty="0" err="1"/>
              <a:t>Debugging</a:t>
            </a:r>
            <a:r>
              <a:rPr lang="sk-SK" dirty="0"/>
              <a:t>,</a:t>
            </a:r>
            <a:br>
              <a:rPr lang="sk-SK" dirty="0"/>
            </a:br>
            <a:r>
              <a:rPr lang="sk-SK" dirty="0" err="1"/>
              <a:t>FlowCycle</a:t>
            </a:r>
            <a:r>
              <a:rPr lang="sk-SK" dirty="0"/>
              <a:t>, </a:t>
            </a:r>
            <a:r>
              <a:rPr lang="sk-SK" dirty="0" err="1"/>
              <a:t>Trial&amp;Error</a:t>
            </a:r>
            <a:r>
              <a:rPr lang="sk-SK" dirty="0"/>
              <a:t>, atď.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12493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Vzory pri čítaní – </a:t>
            </a:r>
            <a:r>
              <a:rPr lang="sk-SK" dirty="0" err="1"/>
              <a:t>scan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06766"/>
            <a:ext cx="9649850" cy="432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83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Analýza porozumenia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Iné vzory a stratégie u nováčika a experta</a:t>
            </a:r>
          </a:p>
          <a:p>
            <a:pPr lvl="1"/>
            <a:r>
              <a:rPr lang="sk-SK" dirty="0"/>
              <a:t>Lineárne čítanie ako text</a:t>
            </a:r>
          </a:p>
          <a:p>
            <a:pPr lvl="1"/>
            <a:r>
              <a:rPr lang="sk-SK" dirty="0"/>
              <a:t>Expert skáče, pozná </a:t>
            </a:r>
            <a:r>
              <a:rPr lang="sk-SK" dirty="0" err="1"/>
              <a:t>kóda</a:t>
            </a:r>
            <a:r>
              <a:rPr lang="sk-SK" dirty="0"/>
              <a:t>, orientuje sa podľa majákov</a:t>
            </a:r>
          </a:p>
          <a:p>
            <a:endParaRPr lang="sk-SK" dirty="0"/>
          </a:p>
          <a:p>
            <a:r>
              <a:rPr lang="sk-SK" dirty="0"/>
              <a:t>Sledovanie toku riadenia</a:t>
            </a:r>
            <a:r>
              <a:rPr lang="sk-SK"/>
              <a:t>, resp. </a:t>
            </a:r>
            <a:r>
              <a:rPr lang="sk-SK" dirty="0"/>
              <a:t>toku dát (použitie premenných)</a:t>
            </a:r>
          </a:p>
          <a:p>
            <a:endParaRPr lang="sk-SK" dirty="0"/>
          </a:p>
          <a:p>
            <a:r>
              <a:rPr lang="sk-SK" dirty="0"/>
              <a:t>Rozšírenie zreničky – porozumenie úlohy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28950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Problémy súčasného stavu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Dáta z experimentov nie sú reprodukovateľné ani 1:1 </a:t>
            </a:r>
            <a:r>
              <a:rPr lang="sk-SK" dirty="0" err="1"/>
              <a:t>prehrateľné</a:t>
            </a:r>
            <a:endParaRPr lang="sk-SK" dirty="0"/>
          </a:p>
          <a:p>
            <a:r>
              <a:rPr lang="sk-SK" dirty="0"/>
              <a:t>Obmedzenie na jednoduché experimenty, malé úlohy</a:t>
            </a:r>
          </a:p>
          <a:p>
            <a:r>
              <a:rPr lang="sk-SK" dirty="0"/>
              <a:t>Väčšina prác </a:t>
            </a:r>
            <a:r>
              <a:rPr lang="en-US" dirty="0" err="1"/>
              <a:t>iba</a:t>
            </a:r>
            <a:r>
              <a:rPr lang="en-US" dirty="0"/>
              <a:t> </a:t>
            </a:r>
            <a:r>
              <a:rPr lang="sk-SK" dirty="0"/>
              <a:t>na úrovni kvalitatívneho vyhodnotenia</a:t>
            </a:r>
          </a:p>
          <a:p>
            <a:endParaRPr lang="sk-SK" dirty="0"/>
          </a:p>
          <a:p>
            <a:r>
              <a:rPr lang="sk-SK" dirty="0"/>
              <a:t>Viazanie pohľadu na kód</a:t>
            </a:r>
          </a:p>
          <a:p>
            <a:pPr lvl="1"/>
            <a:r>
              <a:rPr lang="sk-SK" dirty="0" err="1"/>
              <a:t>iTrace</a:t>
            </a:r>
            <a:r>
              <a:rPr lang="sk-SK" dirty="0"/>
              <a:t> – výstup sú fixácie už naviazané na kód, nemožné spätne prepočítať</a:t>
            </a:r>
          </a:p>
          <a:p>
            <a:pPr lvl="1"/>
            <a:r>
              <a:rPr lang="sk-SK" dirty="0"/>
              <a:t>Vyhýbanie sa úpravám kódu – zmena v modeli kódu</a:t>
            </a:r>
          </a:p>
          <a:p>
            <a:pPr lvl="1"/>
            <a:endParaRPr lang="sk-SK" dirty="0"/>
          </a:p>
          <a:p>
            <a:r>
              <a:rPr lang="sk-SK" dirty="0"/>
              <a:t>Identifikácia vzorov a stratégií ručne expertom</a:t>
            </a:r>
          </a:p>
        </p:txBody>
      </p:sp>
    </p:spTree>
    <p:extLst>
      <p:ext uri="{BB962C8B-B14F-4D97-AF65-F5344CB8AC3E}">
        <p14:creationId xmlns:p14="http://schemas.microsoft.com/office/powerpoint/2010/main" val="498347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Problémy (2): Pohľad v kóde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Mobilita experimentov</a:t>
            </a:r>
          </a:p>
          <a:p>
            <a:pPr lvl="1"/>
            <a:r>
              <a:rPr lang="sk-SK" dirty="0"/>
              <a:t>Zvyk vývojárov na svoje prostredie</a:t>
            </a:r>
          </a:p>
          <a:p>
            <a:pPr lvl="1"/>
            <a:r>
              <a:rPr lang="sk-SK" dirty="0"/>
              <a:t>Menej presné zariadenia – </a:t>
            </a:r>
            <a:r>
              <a:rPr lang="sk-SK" dirty="0" err="1"/>
              <a:t>Tobii</a:t>
            </a:r>
            <a:r>
              <a:rPr lang="sk-SK" dirty="0"/>
              <a:t> </a:t>
            </a:r>
            <a:r>
              <a:rPr lang="sk-SK" dirty="0" err="1"/>
              <a:t>EyeX</a:t>
            </a:r>
            <a:endParaRPr lang="sk-SK" dirty="0"/>
          </a:p>
          <a:p>
            <a:endParaRPr lang="sk-SK" dirty="0"/>
          </a:p>
          <a:p>
            <a:r>
              <a:rPr lang="sk-SK" dirty="0"/>
              <a:t>Súradnice pohľadu nie sú presné na znak</a:t>
            </a:r>
          </a:p>
          <a:p>
            <a:pPr lvl="1"/>
            <a:r>
              <a:rPr lang="sk-SK" dirty="0"/>
              <a:t>Zväčšovanie písma, </a:t>
            </a:r>
          </a:p>
          <a:p>
            <a:pPr lvl="1"/>
            <a:r>
              <a:rPr lang="sk-SK" dirty="0"/>
              <a:t>Pridávanie prázdnych riadkov, aproximácia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975" y="5422900"/>
            <a:ext cx="3486150" cy="1019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439"/>
          <a:stretch/>
        </p:blipFill>
        <p:spPr>
          <a:xfrm>
            <a:off x="962025" y="5122862"/>
            <a:ext cx="31051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38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DP: </a:t>
            </a:r>
            <a:r>
              <a:rPr lang="sk-SK" dirty="0" err="1"/>
              <a:t>Ondro</a:t>
            </a:r>
            <a:r>
              <a:rPr lang="sk-SK" dirty="0"/>
              <a:t> </a:t>
            </a:r>
            <a:r>
              <a:rPr lang="sk-SK" dirty="0" err="1"/>
              <a:t>Antl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Z</a:t>
            </a:r>
            <a:r>
              <a:rPr lang="en-US" dirty="0" err="1"/>
              <a:t>aznamenávanie</a:t>
            </a:r>
            <a:r>
              <a:rPr lang="en-US" dirty="0"/>
              <a:t> a </a:t>
            </a:r>
            <a:r>
              <a:rPr lang="en-US" dirty="0" err="1"/>
              <a:t>vyhodnocovanie</a:t>
            </a:r>
            <a:r>
              <a:rPr lang="en-US" dirty="0"/>
              <a:t> </a:t>
            </a:r>
            <a:r>
              <a:rPr lang="en-US" dirty="0" err="1"/>
              <a:t>sledovania</a:t>
            </a:r>
            <a:r>
              <a:rPr lang="en-US" dirty="0"/>
              <a:t> </a:t>
            </a:r>
            <a:r>
              <a:rPr lang="en-US" dirty="0" err="1"/>
              <a:t>pohl’adu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práci</a:t>
            </a:r>
            <a:r>
              <a:rPr lang="en-US" dirty="0"/>
              <a:t> </a:t>
            </a:r>
            <a:br>
              <a:rPr lang="sk-SK" dirty="0"/>
            </a:br>
            <a:r>
              <a:rPr lang="en-US" dirty="0"/>
              <a:t>s</a:t>
            </a:r>
            <a:r>
              <a:rPr lang="sk-SK" dirty="0"/>
              <a:t> </a:t>
            </a:r>
            <a:r>
              <a:rPr lang="en-US" dirty="0" err="1"/>
              <a:t>dynamickým</a:t>
            </a:r>
            <a:r>
              <a:rPr lang="en-US" dirty="0"/>
              <a:t> </a:t>
            </a:r>
            <a:r>
              <a:rPr lang="sk-SK" dirty="0"/>
              <a:t>(aj statickým) </a:t>
            </a:r>
            <a:r>
              <a:rPr lang="en-US" dirty="0" err="1"/>
              <a:t>zdrojovým</a:t>
            </a:r>
            <a:r>
              <a:rPr lang="en-US" dirty="0"/>
              <a:t> </a:t>
            </a:r>
            <a:r>
              <a:rPr lang="en-US" dirty="0" err="1"/>
              <a:t>kódom</a:t>
            </a:r>
            <a:endParaRPr lang="sk-SK" dirty="0"/>
          </a:p>
          <a:p>
            <a:pPr lvl="1"/>
            <a:r>
              <a:rPr lang="pl-PL" dirty="0"/>
              <a:t>Spracovanie </a:t>
            </a:r>
            <a:r>
              <a:rPr lang="en-US" dirty="0" err="1"/>
              <a:t>štruktúrovaných</a:t>
            </a:r>
            <a:r>
              <a:rPr lang="en-US" dirty="0"/>
              <a:t> </a:t>
            </a:r>
            <a:r>
              <a:rPr lang="en-US" dirty="0" err="1"/>
              <a:t>dát</a:t>
            </a:r>
            <a:r>
              <a:rPr lang="en-US" dirty="0"/>
              <a:t> o </a:t>
            </a:r>
            <a:r>
              <a:rPr lang="en-US" dirty="0" err="1"/>
              <a:t>zmenách</a:t>
            </a:r>
            <a:r>
              <a:rPr lang="en-US" dirty="0"/>
              <a:t> </a:t>
            </a:r>
            <a:r>
              <a:rPr lang="en-US" dirty="0" err="1"/>
              <a:t>zdrojového</a:t>
            </a:r>
            <a:r>
              <a:rPr lang="en-US" dirty="0"/>
              <a:t> </a:t>
            </a:r>
            <a:r>
              <a:rPr lang="en-US" dirty="0" err="1"/>
              <a:t>kódu</a:t>
            </a:r>
            <a:r>
              <a:rPr lang="sk-SK" dirty="0"/>
              <a:t> – </a:t>
            </a:r>
            <a:r>
              <a:rPr lang="en-US" dirty="0" err="1"/>
              <a:t>úprav</a:t>
            </a:r>
            <a:r>
              <a:rPr lang="sk-SK" dirty="0"/>
              <a:t>a</a:t>
            </a:r>
            <a:r>
              <a:rPr lang="en-US" dirty="0"/>
              <a:t> </a:t>
            </a:r>
            <a:r>
              <a:rPr lang="en-US" dirty="0" err="1"/>
              <a:t>dynamických</a:t>
            </a:r>
            <a:r>
              <a:rPr lang="en-US" dirty="0"/>
              <a:t> </a:t>
            </a:r>
            <a:r>
              <a:rPr lang="en-US" dirty="0" err="1"/>
              <a:t>obla</a:t>
            </a:r>
            <a:r>
              <a:rPr lang="sk-SK" dirty="0"/>
              <a:t>s</a:t>
            </a:r>
            <a:r>
              <a:rPr lang="en-US" dirty="0" err="1"/>
              <a:t>tí</a:t>
            </a:r>
            <a:r>
              <a:rPr lang="en-US" dirty="0"/>
              <a:t> </a:t>
            </a:r>
            <a:r>
              <a:rPr lang="en-US" dirty="0" err="1"/>
              <a:t>záujmu</a:t>
            </a:r>
            <a:r>
              <a:rPr lang="en-US" dirty="0"/>
              <a:t> (AOI).</a:t>
            </a:r>
          </a:p>
          <a:p>
            <a:pPr lvl="1"/>
            <a:r>
              <a:rPr lang="sk-SK" dirty="0"/>
              <a:t>Priradiť</a:t>
            </a:r>
            <a:r>
              <a:rPr lang="en-US" dirty="0"/>
              <a:t> </a:t>
            </a:r>
            <a:r>
              <a:rPr lang="en-US" dirty="0" err="1"/>
              <a:t>fixácie</a:t>
            </a:r>
            <a:r>
              <a:rPr lang="sk-SK" dirty="0"/>
              <a:t> k </a:t>
            </a:r>
            <a:r>
              <a:rPr lang="en-US" dirty="0" err="1"/>
              <a:t>dynamickým</a:t>
            </a:r>
            <a:r>
              <a:rPr lang="en-US" dirty="0"/>
              <a:t> </a:t>
            </a:r>
            <a:r>
              <a:rPr lang="en-US" dirty="0" err="1"/>
              <a:t>oblastiam</a:t>
            </a:r>
            <a:r>
              <a:rPr lang="en-US" dirty="0"/>
              <a:t> </a:t>
            </a:r>
            <a:r>
              <a:rPr lang="en-US" dirty="0" err="1"/>
              <a:t>záujmu</a:t>
            </a:r>
            <a:r>
              <a:rPr lang="en-US" dirty="0"/>
              <a:t>.</a:t>
            </a:r>
          </a:p>
          <a:p>
            <a:r>
              <a:rPr lang="sk-SK" dirty="0"/>
              <a:t>V</a:t>
            </a:r>
            <a:r>
              <a:rPr lang="en-US" dirty="0" err="1"/>
              <a:t>izualizácia</a:t>
            </a:r>
            <a:r>
              <a:rPr lang="en-US" dirty="0"/>
              <a:t> </a:t>
            </a:r>
            <a:r>
              <a:rPr lang="en-US" dirty="0" err="1"/>
              <a:t>spracovaných</a:t>
            </a:r>
            <a:r>
              <a:rPr lang="en-US" dirty="0"/>
              <a:t> </a:t>
            </a:r>
            <a:r>
              <a:rPr lang="en-US" dirty="0" err="1"/>
              <a:t>dát</a:t>
            </a:r>
            <a:endParaRPr lang="sk-SK" dirty="0"/>
          </a:p>
          <a:p>
            <a:pPr lvl="1"/>
            <a:r>
              <a:rPr lang="sk-SK" dirty="0"/>
              <a:t>Pre overenie funkčnosti </a:t>
            </a:r>
          </a:p>
          <a:p>
            <a:pPr lvl="1"/>
            <a:r>
              <a:rPr lang="sk-SK" dirty="0"/>
              <a:t>Pre ďalší výskum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74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Porozumenie</a:t>
            </a:r>
            <a:r>
              <a:rPr lang="en-US" dirty="0"/>
              <a:t> </a:t>
            </a:r>
            <a:r>
              <a:rPr lang="en-US" dirty="0" err="1"/>
              <a:t>zdrojov</a:t>
            </a:r>
            <a:r>
              <a:rPr lang="sk-SK" dirty="0" err="1"/>
              <a:t>ého</a:t>
            </a:r>
            <a:r>
              <a:rPr lang="sk-SK" dirty="0"/>
              <a:t> kódu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Program/</a:t>
            </a:r>
            <a:r>
              <a:rPr lang="sk-SK" dirty="0" err="1"/>
              <a:t>Source</a:t>
            </a:r>
            <a:r>
              <a:rPr lang="sk-SK" dirty="0"/>
              <a:t> </a:t>
            </a:r>
            <a:r>
              <a:rPr lang="sk-SK" dirty="0" err="1"/>
              <a:t>code</a:t>
            </a:r>
            <a:r>
              <a:rPr lang="sk-SK" dirty="0"/>
              <a:t> </a:t>
            </a:r>
            <a:r>
              <a:rPr lang="sk-SK" dirty="0" err="1"/>
              <a:t>comprehension</a:t>
            </a:r>
            <a:endParaRPr lang="sk-SK" dirty="0"/>
          </a:p>
          <a:p>
            <a:r>
              <a:rPr lang="sk-SK" dirty="0"/>
              <a:t>Postup pri riešení úlohy</a:t>
            </a:r>
          </a:p>
          <a:p>
            <a:pPr lvl="1"/>
            <a:r>
              <a:rPr lang="sk-SK" dirty="0"/>
              <a:t>Zodpovedanie otázky</a:t>
            </a:r>
          </a:p>
          <a:p>
            <a:pPr lvl="1"/>
            <a:r>
              <a:rPr lang="sk-SK" dirty="0"/>
              <a:t>Vysvetlenie algoritmu</a:t>
            </a:r>
          </a:p>
          <a:p>
            <a:pPr lvl="1"/>
            <a:r>
              <a:rPr lang="sk-SK" dirty="0"/>
              <a:t>Nájdenie chyby, opravenie chyby, doplnenie do kódu</a:t>
            </a:r>
          </a:p>
          <a:p>
            <a:r>
              <a:rPr lang="sk-SK" dirty="0"/>
              <a:t>Sledujeme ako sa programátor správa, nad čím uvažuje</a:t>
            </a:r>
          </a:p>
          <a:p>
            <a:pPr lvl="1"/>
            <a:r>
              <a:rPr lang="sk-SK" dirty="0" err="1"/>
              <a:t>Think-aloud</a:t>
            </a:r>
            <a:r>
              <a:rPr lang="sk-SK" dirty="0"/>
              <a:t> - opisovanie svojho postupu nahlas</a:t>
            </a:r>
          </a:p>
          <a:p>
            <a:pPr lvl="1"/>
            <a:r>
              <a:rPr lang="sk-SK" dirty="0"/>
              <a:t>Sledovanie interakcií v nástroji</a:t>
            </a:r>
          </a:p>
          <a:p>
            <a:pPr lvl="1"/>
            <a:r>
              <a:rPr lang="sk-SK" dirty="0"/>
              <a:t>Sledovanie pohľadu</a:t>
            </a:r>
          </a:p>
          <a:p>
            <a:pPr lvl="1"/>
            <a:r>
              <a:rPr lang="sk-SK" dirty="0"/>
              <a:t>Magnetická rezonancia, EEG</a:t>
            </a:r>
          </a:p>
        </p:txBody>
      </p:sp>
    </p:spTree>
    <p:extLst>
      <p:ext uri="{BB962C8B-B14F-4D97-AF65-F5344CB8AC3E}">
        <p14:creationId xmlns:p14="http://schemas.microsoft.com/office/powerpoint/2010/main" val="686648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DP: </a:t>
            </a:r>
            <a:r>
              <a:rPr lang="sk-SK" dirty="0" err="1"/>
              <a:t>Ondro</a:t>
            </a:r>
            <a:r>
              <a:rPr lang="sk-SK" dirty="0"/>
              <a:t> </a:t>
            </a:r>
            <a:r>
              <a:rPr lang="sk-SK" dirty="0" err="1"/>
              <a:t>Antl</a:t>
            </a:r>
            <a:r>
              <a:rPr lang="sk-SK" dirty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Spracúvame udalosti, ktoré vplývajú na úpravu AOI</a:t>
            </a:r>
          </a:p>
          <a:p>
            <a:r>
              <a:rPr lang="sk-SK" dirty="0"/>
              <a:t>Jednoduchý editor</a:t>
            </a:r>
          </a:p>
          <a:p>
            <a:pPr lvl="1"/>
            <a:r>
              <a:rPr lang="sk-SK" dirty="0" err="1"/>
              <a:t>Scrollovanie</a:t>
            </a:r>
            <a:endParaRPr lang="sk-SK" dirty="0"/>
          </a:p>
          <a:p>
            <a:pPr lvl="1"/>
            <a:r>
              <a:rPr lang="sk-SK" dirty="0"/>
              <a:t>Úprava textu</a:t>
            </a:r>
            <a:endParaRPr lang="en-US" dirty="0"/>
          </a:p>
          <a:p>
            <a:r>
              <a:rPr lang="sk-SK" dirty="0"/>
              <a:t>Online IDE</a:t>
            </a:r>
          </a:p>
          <a:p>
            <a:pPr lvl="1"/>
            <a:r>
              <a:rPr lang="sk-SK" dirty="0"/>
              <a:t>Umiestnenie IDE na obrazovke</a:t>
            </a:r>
          </a:p>
          <a:p>
            <a:pPr lvl="1"/>
            <a:r>
              <a:rPr lang="sk-SK" dirty="0"/>
              <a:t>Akcie v IDE – prepínanie súborov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108653"/>
            <a:ext cx="5092699" cy="1226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900" y="2412165"/>
            <a:ext cx="5689600" cy="402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21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DP: Jaro Gazdík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57375"/>
          </a:xfrm>
        </p:spPr>
        <p:txBody>
          <a:bodyPr/>
          <a:lstStyle/>
          <a:p>
            <a:r>
              <a:rPr lang="sk-SK" dirty="0"/>
              <a:t>Rozšírenie </a:t>
            </a:r>
            <a:r>
              <a:rPr lang="sk-SK" dirty="0" err="1"/>
              <a:t>Turingu</a:t>
            </a:r>
            <a:r>
              <a:rPr lang="sk-SK" dirty="0"/>
              <a:t> o spoluprácu</a:t>
            </a:r>
          </a:p>
          <a:p>
            <a:pPr lvl="1"/>
            <a:r>
              <a:rPr lang="sk-SK" dirty="0"/>
              <a:t>Modelovanie sociálnych vzťahov</a:t>
            </a:r>
          </a:p>
          <a:p>
            <a:pPr lvl="1"/>
            <a:r>
              <a:rPr lang="sk-SK" dirty="0"/>
              <a:t>Keď študent vyrieši úlohu, môže pomôcť pri riešení aj iným študentom</a:t>
            </a:r>
          </a:p>
          <a:p>
            <a:pPr lvl="1"/>
            <a:r>
              <a:rPr lang="sk-SK" dirty="0"/>
              <a:t>Odporúčanie, ktorým študentom treba práve najviac pomôcť</a:t>
            </a:r>
          </a:p>
          <a:p>
            <a:pPr lvl="1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6362" y="38005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/>
              <a:t>DP: Paľo </a:t>
            </a:r>
            <a:r>
              <a:rPr lang="sk-SK" dirty="0" err="1"/>
              <a:t>Beťák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6362" y="5261061"/>
            <a:ext cx="10515600" cy="996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Modelovanie učenia a obsahu</a:t>
            </a:r>
          </a:p>
          <a:p>
            <a:pPr lvl="1"/>
            <a:r>
              <a:rPr lang="sk-SK" dirty="0"/>
              <a:t>Nové typy úloh v </a:t>
            </a:r>
            <a:r>
              <a:rPr lang="sk-SK" dirty="0" err="1"/>
              <a:t>Turingu</a:t>
            </a:r>
            <a:endParaRPr lang="sk-SK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779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38" y="82043"/>
            <a:ext cx="11324924" cy="6693914"/>
          </a:xfrm>
        </p:spPr>
      </p:pic>
    </p:spTree>
    <p:extLst>
      <p:ext uri="{BB962C8B-B14F-4D97-AF65-F5344CB8AC3E}">
        <p14:creationId xmlns:p14="http://schemas.microsoft.com/office/powerpoint/2010/main" val="2541668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BP: Barbora Pavlíková (2015/</a:t>
            </a:r>
            <a:r>
              <a:rPr lang="en-US" dirty="0"/>
              <a:t>2016)</a:t>
            </a:r>
            <a:endParaRPr lang="sk-SK" dirty="0"/>
          </a:p>
        </p:txBody>
      </p:sp>
      <p:grpSp>
        <p:nvGrpSpPr>
          <p:cNvPr id="24" name="Group 23"/>
          <p:cNvGrpSpPr/>
          <p:nvPr/>
        </p:nvGrpSpPr>
        <p:grpSpPr>
          <a:xfrm>
            <a:off x="2722414" y="1396371"/>
            <a:ext cx="9390473" cy="5461629"/>
            <a:chOff x="163698" y="2775993"/>
            <a:chExt cx="9390473" cy="546162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533" b="6718"/>
            <a:stretch/>
          </p:blipFill>
          <p:spPr>
            <a:xfrm>
              <a:off x="7004927" y="2775993"/>
              <a:ext cx="2549244" cy="5461629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163698" y="2775993"/>
              <a:ext cx="6819944" cy="4082007"/>
              <a:chOff x="-534135" y="2257338"/>
              <a:chExt cx="10271693" cy="6148016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678"/>
              <a:stretch/>
            </p:blipFill>
            <p:spPr>
              <a:xfrm>
                <a:off x="5964441" y="2257338"/>
                <a:ext cx="3773117" cy="6148016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731"/>
              <a:stretch/>
            </p:blipFill>
            <p:spPr>
              <a:xfrm>
                <a:off x="2672180" y="2257338"/>
                <a:ext cx="3260202" cy="4248099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678"/>
              <a:stretch/>
            </p:blipFill>
            <p:spPr>
              <a:xfrm>
                <a:off x="-534135" y="2257338"/>
                <a:ext cx="3206314" cy="4054562"/>
              </a:xfrm>
              <a:prstGeom prst="rect">
                <a:avLst/>
              </a:prstGeom>
            </p:spPr>
          </p:pic>
        </p:grpSp>
      </p:grp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Viazanie pohľadu na kód</a:t>
            </a:r>
          </a:p>
          <a:p>
            <a:r>
              <a:rPr lang="sk-SK" dirty="0"/>
              <a:t>Udržiavanie pohľadu so zmenami</a:t>
            </a:r>
          </a:p>
          <a:p>
            <a:r>
              <a:rPr lang="en-US" dirty="0" err="1"/>
              <a:t>Generovanie</a:t>
            </a:r>
            <a:r>
              <a:rPr lang="en-US" dirty="0"/>
              <a:t> </a:t>
            </a:r>
            <a:r>
              <a:rPr lang="en-US" dirty="0" err="1"/>
              <a:t>heatmapy</a:t>
            </a:r>
            <a:r>
              <a:rPr lang="en-US" dirty="0"/>
              <a:t> </a:t>
            </a:r>
            <a:r>
              <a:rPr lang="sk-SK" dirty="0"/>
              <a:t>po zmenách</a:t>
            </a:r>
          </a:p>
        </p:txBody>
      </p:sp>
    </p:spTree>
    <p:extLst>
      <p:ext uri="{BB962C8B-B14F-4D97-AF65-F5344CB8AC3E}">
        <p14:creationId xmlns:p14="http://schemas.microsoft.com/office/powerpoint/2010/main" val="703108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BP: Jakub </a:t>
            </a:r>
            <a:r>
              <a:rPr lang="sk-SK" dirty="0" err="1"/>
              <a:t>Hučko</a:t>
            </a:r>
            <a:endParaRPr lang="sk-SK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Nástroj pre prehrávanie dát naprieč viacerými súbormi</a:t>
            </a:r>
          </a:p>
          <a:p>
            <a:pPr lvl="1"/>
            <a:r>
              <a:rPr lang="sk-SK" dirty="0"/>
              <a:t>Postupnosť fixácií</a:t>
            </a:r>
          </a:p>
          <a:p>
            <a:pPr lvl="1"/>
            <a:r>
              <a:rPr lang="sk-SK" dirty="0"/>
              <a:t>Interakcie medzi súbormi</a:t>
            </a:r>
          </a:p>
          <a:p>
            <a:r>
              <a:rPr lang="sk-SK" dirty="0"/>
              <a:t>Pomôcka pre </a:t>
            </a:r>
            <a:r>
              <a:rPr lang="sk-SK" dirty="0" err="1"/>
              <a:t>anotovanie</a:t>
            </a:r>
            <a:r>
              <a:rPr lang="sk-SK" dirty="0"/>
              <a:t> vzorov</a:t>
            </a:r>
          </a:p>
          <a:p>
            <a:pPr lvl="1"/>
            <a:r>
              <a:rPr lang="sk-SK" dirty="0"/>
              <a:t>Zvýraznenie</a:t>
            </a:r>
          </a:p>
          <a:p>
            <a:pPr lvl="1"/>
            <a:r>
              <a:rPr lang="sk-SK" dirty="0"/>
              <a:t>Definovanie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8537"/>
          <a:stretch/>
        </p:blipFill>
        <p:spPr>
          <a:xfrm>
            <a:off x="3915692" y="3678155"/>
            <a:ext cx="8276308" cy="317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20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DP: Matúš </a:t>
            </a:r>
            <a:r>
              <a:rPr lang="sk-SK" dirty="0" err="1"/>
              <a:t>Gáspár</a:t>
            </a:r>
            <a:r>
              <a:rPr lang="sk-SK" dirty="0"/>
              <a:t>, Andrej </a:t>
            </a:r>
            <a:r>
              <a:rPr lang="sk-SK" dirty="0" err="1"/>
              <a:t>Žlnka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Konvencie pri písaní zdrojového kódu</a:t>
            </a:r>
          </a:p>
          <a:p>
            <a:r>
              <a:rPr lang="sk-SK" dirty="0"/>
              <a:t>Vyhodnotenie ich vplyvu na čitateľnosť kódu</a:t>
            </a:r>
          </a:p>
          <a:p>
            <a:pPr lvl="1"/>
            <a:endParaRPr lang="sk-SK" dirty="0"/>
          </a:p>
          <a:p>
            <a:r>
              <a:rPr lang="sk-SK" dirty="0"/>
              <a:t>Kontrolovanie ich dodržiavania</a:t>
            </a:r>
          </a:p>
          <a:p>
            <a:r>
              <a:rPr lang="sk-SK" dirty="0"/>
              <a:t>Odporúčanie ich dodržiavania </a:t>
            </a:r>
          </a:p>
          <a:p>
            <a:r>
              <a:rPr lang="sk-SK" dirty="0" err="1"/>
              <a:t>Gamifikácia</a:t>
            </a:r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27014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DizP</a:t>
            </a:r>
            <a:r>
              <a:rPr lang="sk-SK" dirty="0"/>
              <a:t>: Konôpka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sk-SK" dirty="0"/>
              <a:t>Reprezentácia dát experimentu</a:t>
            </a:r>
          </a:p>
          <a:p>
            <a:pPr lvl="1"/>
            <a:r>
              <a:rPr lang="sk-SK" dirty="0"/>
              <a:t>Reprodukcia, prehrávanie, rôzne spracovanie dát – viazanie pohľadu na kód</a:t>
            </a:r>
          </a:p>
          <a:p>
            <a:pPr lvl="1"/>
            <a:r>
              <a:rPr lang="sk-SK" dirty="0"/>
              <a:t>Zahrnutie zmien v zdrojovom kóde a interakcií v IDE</a:t>
            </a:r>
          </a:p>
          <a:p>
            <a:endParaRPr lang="sk-SK" dirty="0"/>
          </a:p>
          <a:p>
            <a:r>
              <a:rPr lang="sk-SK" dirty="0"/>
              <a:t>Automatická identifikácia vzorov</a:t>
            </a:r>
          </a:p>
          <a:p>
            <a:pPr lvl="1"/>
            <a:r>
              <a:rPr lang="sk-SK" dirty="0"/>
              <a:t>Vzory sú preddefinované (</a:t>
            </a:r>
            <a:r>
              <a:rPr lang="sk-SK" dirty="0" err="1"/>
              <a:t>pattern</a:t>
            </a:r>
            <a:r>
              <a:rPr lang="sk-SK" dirty="0"/>
              <a:t> </a:t>
            </a:r>
            <a:r>
              <a:rPr lang="sk-SK" dirty="0" err="1"/>
              <a:t>matching</a:t>
            </a:r>
            <a:r>
              <a:rPr lang="sk-SK" dirty="0"/>
              <a:t>) alebo vydolované (</a:t>
            </a:r>
            <a:r>
              <a:rPr lang="sk-SK" dirty="0" err="1"/>
              <a:t>mining</a:t>
            </a:r>
            <a:r>
              <a:rPr lang="sk-SK" dirty="0"/>
              <a:t>)</a:t>
            </a:r>
          </a:p>
          <a:p>
            <a:pPr lvl="1"/>
            <a:r>
              <a:rPr lang="sk-SK" dirty="0"/>
              <a:t>Abeceda – kódovacia schéma – nie len elementy ako AOI, ale aj ich vzťahy</a:t>
            </a:r>
          </a:p>
          <a:p>
            <a:pPr lvl="1"/>
            <a:r>
              <a:rPr lang="sk-SK" dirty="0"/>
              <a:t>Podobný problém:</a:t>
            </a:r>
          </a:p>
          <a:p>
            <a:pPr lvl="2"/>
            <a:r>
              <a:rPr lang="sk-SK" dirty="0" err="1"/>
              <a:t>Trending</a:t>
            </a:r>
            <a:r>
              <a:rPr lang="sk-SK" dirty="0"/>
              <a:t> </a:t>
            </a:r>
            <a:r>
              <a:rPr lang="sk-SK" dirty="0" err="1"/>
              <a:t>scanpath</a:t>
            </a:r>
            <a:r>
              <a:rPr lang="sk-SK" dirty="0"/>
              <a:t> – ale iba jeden účastník/programátor</a:t>
            </a:r>
          </a:p>
          <a:p>
            <a:pPr lvl="2"/>
            <a:r>
              <a:rPr lang="sk-SK" dirty="0"/>
              <a:t>DNA </a:t>
            </a:r>
            <a:r>
              <a:rPr lang="sk-SK" dirty="0" err="1"/>
              <a:t>motifs</a:t>
            </a:r>
            <a:r>
              <a:rPr lang="sk-SK" dirty="0"/>
              <a:t> </a:t>
            </a:r>
            <a:r>
              <a:rPr lang="sk-SK" dirty="0" err="1"/>
              <a:t>search</a:t>
            </a:r>
            <a:r>
              <a:rPr lang="sk-SK" dirty="0"/>
              <a:t> </a:t>
            </a:r>
          </a:p>
          <a:p>
            <a:endParaRPr lang="sk-SK" dirty="0"/>
          </a:p>
          <a:p>
            <a:pPr lvl="1"/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95304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DizP</a:t>
            </a:r>
            <a:r>
              <a:rPr lang="sk-SK" dirty="0"/>
              <a:t>: Konôpka (2) – dáta v čase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10515599" cy="4508500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Prúd súradníc pohľadu – surové dáta</a:t>
            </a:r>
          </a:p>
          <a:p>
            <a:pPr lvl="1"/>
            <a:r>
              <a:rPr lang="sk-SK" dirty="0"/>
              <a:t>Vyhladenie dát</a:t>
            </a:r>
          </a:p>
          <a:p>
            <a:pPr lvl="1"/>
            <a:r>
              <a:rPr lang="sk-SK" dirty="0"/>
              <a:t>Fixácie</a:t>
            </a:r>
          </a:p>
          <a:p>
            <a:r>
              <a:rPr lang="sk-SK" dirty="0"/>
              <a:t>Zdrojový kód</a:t>
            </a:r>
          </a:p>
          <a:p>
            <a:r>
              <a:rPr lang="sk-SK" dirty="0"/>
              <a:t>Interakcie:</a:t>
            </a:r>
          </a:p>
          <a:p>
            <a:pPr lvl="1"/>
            <a:r>
              <a:rPr lang="sk-SK" dirty="0"/>
              <a:t>Stláčanie kláves</a:t>
            </a:r>
          </a:p>
          <a:p>
            <a:pPr lvl="2"/>
            <a:r>
              <a:rPr lang="sk-SK" dirty="0"/>
              <a:t>Zmena pozície kurzoru</a:t>
            </a:r>
          </a:p>
          <a:p>
            <a:pPr lvl="2"/>
            <a:r>
              <a:rPr lang="sk-SK" dirty="0"/>
              <a:t>Zmeny v kóde a jeho modeli</a:t>
            </a:r>
          </a:p>
          <a:p>
            <a:pPr lvl="1"/>
            <a:r>
              <a:rPr lang="sk-SK" dirty="0" err="1"/>
              <a:t>Scrollovanie</a:t>
            </a:r>
            <a:endParaRPr lang="sk-SK" dirty="0"/>
          </a:p>
          <a:p>
            <a:pPr lvl="2"/>
            <a:r>
              <a:rPr lang="sk-SK" dirty="0"/>
              <a:t>Zmena </a:t>
            </a:r>
            <a:r>
              <a:rPr lang="sk-SK" dirty="0" err="1"/>
              <a:t>viewportu</a:t>
            </a:r>
            <a:endParaRPr lang="sk-SK" dirty="0"/>
          </a:p>
          <a:p>
            <a:pPr lvl="1"/>
            <a:r>
              <a:rPr lang="sk-SK" dirty="0"/>
              <a:t>Prepínanie súborov</a:t>
            </a:r>
          </a:p>
          <a:p>
            <a:r>
              <a:rPr lang="sk-SK" dirty="0"/>
              <a:t>Pozícia editoru, </a:t>
            </a:r>
            <a:r>
              <a:rPr lang="sk-SK" dirty="0" err="1"/>
              <a:t>viewportu</a:t>
            </a:r>
            <a:r>
              <a:rPr lang="sk-SK" dirty="0"/>
              <a:t>, veľkosť písma, riadkov, odsadenie textu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84710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629401" y="2333625"/>
            <a:ext cx="4819650" cy="287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DizP</a:t>
            </a:r>
            <a:r>
              <a:rPr lang="sk-SK" dirty="0"/>
              <a:t>: Konôpka (2) – dáta v čase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10515599" cy="4508500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Prúd súradníc pohľadu – surové dáta</a:t>
            </a:r>
          </a:p>
          <a:p>
            <a:pPr lvl="1"/>
            <a:r>
              <a:rPr lang="sk-SK" dirty="0"/>
              <a:t>Vyhladenie dát</a:t>
            </a:r>
          </a:p>
          <a:p>
            <a:pPr lvl="1"/>
            <a:r>
              <a:rPr lang="sk-SK" dirty="0"/>
              <a:t>Fixácie</a:t>
            </a:r>
          </a:p>
          <a:p>
            <a:r>
              <a:rPr lang="sk-SK" dirty="0"/>
              <a:t>Zdrojový kód</a:t>
            </a:r>
          </a:p>
          <a:p>
            <a:r>
              <a:rPr lang="sk-SK" dirty="0"/>
              <a:t>Interakcie:</a:t>
            </a:r>
          </a:p>
          <a:p>
            <a:pPr lvl="1"/>
            <a:r>
              <a:rPr lang="sk-SK" dirty="0"/>
              <a:t>Stláčanie kláves</a:t>
            </a:r>
          </a:p>
          <a:p>
            <a:pPr lvl="2"/>
            <a:r>
              <a:rPr lang="sk-SK" dirty="0"/>
              <a:t>Zmena pozície kurzoru</a:t>
            </a:r>
          </a:p>
          <a:p>
            <a:pPr lvl="2"/>
            <a:r>
              <a:rPr lang="sk-SK" dirty="0"/>
              <a:t>Zmeny v kóde a jeho modeli</a:t>
            </a:r>
          </a:p>
          <a:p>
            <a:pPr lvl="1"/>
            <a:r>
              <a:rPr lang="sk-SK" dirty="0" err="1"/>
              <a:t>Scrollovanie</a:t>
            </a:r>
            <a:endParaRPr lang="sk-SK" dirty="0"/>
          </a:p>
          <a:p>
            <a:pPr lvl="2"/>
            <a:r>
              <a:rPr lang="sk-SK" dirty="0"/>
              <a:t>Zmena </a:t>
            </a:r>
            <a:r>
              <a:rPr lang="sk-SK" dirty="0" err="1"/>
              <a:t>viewportu</a:t>
            </a:r>
            <a:endParaRPr lang="sk-SK" dirty="0"/>
          </a:p>
          <a:p>
            <a:pPr lvl="1"/>
            <a:r>
              <a:rPr lang="sk-SK" dirty="0"/>
              <a:t>Prepínanie súborov</a:t>
            </a:r>
          </a:p>
          <a:p>
            <a:r>
              <a:rPr lang="sk-SK" dirty="0"/>
              <a:t>Pozícia editoru, </a:t>
            </a:r>
            <a:r>
              <a:rPr lang="sk-SK" dirty="0" err="1"/>
              <a:t>viewportu</a:t>
            </a:r>
            <a:r>
              <a:rPr lang="sk-SK" dirty="0"/>
              <a:t>, veľkosť písma, riadkov, odsadenie textu</a:t>
            </a:r>
          </a:p>
          <a:p>
            <a:pPr lvl="1"/>
            <a:endParaRPr lang="sk-SK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734175" y="2466975"/>
            <a:ext cx="5257800" cy="3722688"/>
          </a:xfrm>
        </p:spPr>
        <p:txBody>
          <a:bodyPr/>
          <a:lstStyle/>
          <a:p>
            <a:r>
              <a:rPr lang="sk-SK" dirty="0"/>
              <a:t>Spoločná podmnožina dát </a:t>
            </a:r>
            <a:br>
              <a:rPr lang="sk-SK" dirty="0"/>
            </a:br>
            <a:r>
              <a:rPr lang="sk-SK" dirty="0"/>
              <a:t>v malých editoroch a IDE</a:t>
            </a:r>
          </a:p>
          <a:p>
            <a:r>
              <a:rPr lang="sk-SK" dirty="0"/>
              <a:t>Možnosť opakovaného prepočítania pohľadu v kóde</a:t>
            </a:r>
          </a:p>
          <a:p>
            <a:pPr lvl="1"/>
            <a:r>
              <a:rPr lang="sk-SK" dirty="0"/>
              <a:t>Zachovaný priebežný stav</a:t>
            </a:r>
          </a:p>
          <a:p>
            <a:pPr lvl="1"/>
            <a:r>
              <a:rPr lang="sk-SK" dirty="0"/>
              <a:t>Všetko je prúd udalostí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14714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DizP</a:t>
            </a:r>
            <a:r>
              <a:rPr lang="sk-SK" dirty="0"/>
              <a:t>: Konôpka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Prečo identifikovať vzory?</a:t>
            </a:r>
          </a:p>
          <a:p>
            <a:r>
              <a:rPr lang="sk-SK" dirty="0"/>
              <a:t>Vzťahy v zdrojovom kóde z interakcií a pohľadu programátora </a:t>
            </a:r>
          </a:p>
          <a:p>
            <a:r>
              <a:rPr lang="sk-SK" dirty="0"/>
              <a:t>Určenie dôležitosti identifikovaných vzťahov </a:t>
            </a:r>
          </a:p>
          <a:p>
            <a:endParaRPr lang="sk-SK" dirty="0"/>
          </a:p>
          <a:p>
            <a:r>
              <a:rPr lang="sk-SK" dirty="0"/>
              <a:t>Veľký šum v dátach</a:t>
            </a:r>
          </a:p>
          <a:p>
            <a:r>
              <a:rPr lang="sk-SK" dirty="0"/>
              <a:t>Falošné fixácie v zdrojovom kóde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27964" y="3766389"/>
            <a:ext cx="4597828" cy="2545511"/>
            <a:chOff x="1860749" y="1497352"/>
            <a:chExt cx="4410842" cy="24419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0749" y="1497352"/>
              <a:ext cx="4410842" cy="2441989"/>
            </a:xfrm>
            <a:prstGeom prst="rect">
              <a:avLst/>
            </a:prstGeom>
          </p:spPr>
        </p:pic>
        <p:sp>
          <p:nvSpPr>
            <p:cNvPr id="6" name="BlokTextu 4"/>
            <p:cNvSpPr txBox="1"/>
            <p:nvPr/>
          </p:nvSpPr>
          <p:spPr>
            <a:xfrm rot="21206454">
              <a:off x="3547573" y="2111265"/>
              <a:ext cx="1068186" cy="2952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k-SK" sz="1400" dirty="0">
                  <a:solidFill>
                    <a:srgbClr val="0000FF"/>
                  </a:solidFill>
                </a:rPr>
                <a:t>8: n</a:t>
              </a:r>
              <a:r>
                <a:rPr lang="en-US" sz="1400" dirty="0" err="1">
                  <a:solidFill>
                    <a:srgbClr val="0000FF"/>
                  </a:solidFill>
                </a:rPr>
                <a:t>avig</a:t>
              </a:r>
              <a:r>
                <a:rPr lang="sk-SK" sz="1400" dirty="0" err="1">
                  <a:solidFill>
                    <a:srgbClr val="0000FF"/>
                  </a:solidFill>
                </a:rPr>
                <a:t>ácia</a:t>
              </a:r>
              <a:endParaRPr lang="sk-SK" sz="1400" dirty="0">
                <a:solidFill>
                  <a:srgbClr val="0000FF"/>
                </a:solidFill>
              </a:endParaRPr>
            </a:p>
          </p:txBody>
        </p:sp>
        <p:sp>
          <p:nvSpPr>
            <p:cNvPr id="7" name="BlokTextu 6"/>
            <p:cNvSpPr txBox="1"/>
            <p:nvPr/>
          </p:nvSpPr>
          <p:spPr>
            <a:xfrm rot="753463">
              <a:off x="3541071" y="2795693"/>
              <a:ext cx="1081193" cy="2952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400" dirty="0">
                  <a:solidFill>
                    <a:srgbClr val="0000FF"/>
                  </a:solidFill>
                </a:rPr>
                <a:t>14: n</a:t>
              </a:r>
              <a:r>
                <a:rPr lang="en-US" sz="1400" dirty="0" err="1">
                  <a:solidFill>
                    <a:srgbClr val="0000FF"/>
                  </a:solidFill>
                </a:rPr>
                <a:t>avig</a:t>
              </a:r>
              <a:r>
                <a:rPr lang="sk-SK" sz="1400" dirty="0" err="1">
                  <a:solidFill>
                    <a:srgbClr val="0000FF"/>
                  </a:solidFill>
                </a:rPr>
                <a:t>ácia</a:t>
              </a:r>
              <a:endParaRPr lang="sk-SK" sz="14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750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Nie je iba čítanie textu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sk-SK" dirty="0"/>
              <a:t>Porozumenie kódu</a:t>
            </a:r>
          </a:p>
          <a:p>
            <a:pPr lvl="1"/>
            <a:r>
              <a:rPr lang="sk-SK" dirty="0"/>
              <a:t>Syntax</a:t>
            </a:r>
          </a:p>
          <a:p>
            <a:pPr lvl="1"/>
            <a:r>
              <a:rPr lang="sk-SK" dirty="0"/>
              <a:t>Sémantika</a:t>
            </a:r>
          </a:p>
          <a:p>
            <a:pPr lvl="1"/>
            <a:r>
              <a:rPr lang="sk-SK" dirty="0"/>
              <a:t>Vyššie abstrakcie </a:t>
            </a:r>
          </a:p>
          <a:p>
            <a:r>
              <a:rPr lang="sk-SK" dirty="0"/>
              <a:t>Využitie krátkodobej a dlhodobej pamäte, vyhodnotenie hypotéz</a:t>
            </a:r>
          </a:p>
          <a:p>
            <a:pPr lvl="1"/>
            <a:endParaRPr lang="sk-SK" dirty="0"/>
          </a:p>
          <a:p>
            <a:r>
              <a:rPr lang="sk-SK" dirty="0"/>
              <a:t>Úlohy:</a:t>
            </a:r>
          </a:p>
          <a:p>
            <a:pPr lvl="1"/>
            <a:r>
              <a:rPr lang="sk-SK" dirty="0"/>
              <a:t>Porozumenie – výstup kódu, vplyv počtu premenných a veľkosti problému</a:t>
            </a:r>
          </a:p>
          <a:p>
            <a:pPr lvl="1"/>
            <a:r>
              <a:rPr lang="sk-SK" dirty="0"/>
              <a:t>Opravenie syntaktickej chyby – nepotrebujú porozumieť kódu, stačí syntax</a:t>
            </a:r>
          </a:p>
          <a:p>
            <a:pPr lvl="1"/>
            <a:r>
              <a:rPr lang="sk-SK" dirty="0"/>
              <a:t>Opravenie </a:t>
            </a:r>
          </a:p>
          <a:p>
            <a:pPr lvl="1"/>
            <a:r>
              <a:rPr lang="sk-SK" dirty="0"/>
              <a:t>Tvorba, implementácia</a:t>
            </a:r>
          </a:p>
          <a:p>
            <a:pPr lvl="1"/>
            <a:endParaRPr lang="sk-SK" dirty="0"/>
          </a:p>
          <a:p>
            <a:endParaRPr lang="sk-SK" dirty="0"/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140138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1474"/>
            <a:ext cx="10515600" cy="6467976"/>
          </a:xfrm>
        </p:spPr>
        <p:txBody>
          <a:bodyPr>
            <a:normAutofit fontScale="62500" lnSpcReduction="20000"/>
          </a:bodyPr>
          <a:lstStyle/>
          <a:p>
            <a:r>
              <a:rPr lang="sk-SK" dirty="0" err="1"/>
              <a:t>Bednarik</a:t>
            </a:r>
            <a:r>
              <a:rPr lang="sk-SK" dirty="0"/>
              <a:t>, R. (2012). </a:t>
            </a:r>
            <a:r>
              <a:rPr lang="sk-SK" dirty="0" err="1"/>
              <a:t>Expertise-dependent</a:t>
            </a:r>
            <a:r>
              <a:rPr lang="sk-SK" dirty="0"/>
              <a:t> </a:t>
            </a:r>
            <a:r>
              <a:rPr lang="sk-SK" dirty="0" err="1"/>
              <a:t>visual</a:t>
            </a:r>
            <a:r>
              <a:rPr lang="sk-SK" dirty="0"/>
              <a:t> </a:t>
            </a:r>
            <a:r>
              <a:rPr lang="sk-SK" dirty="0" err="1"/>
              <a:t>attention</a:t>
            </a:r>
            <a:r>
              <a:rPr lang="sk-SK" dirty="0"/>
              <a:t> </a:t>
            </a:r>
            <a:r>
              <a:rPr lang="sk-SK" dirty="0" err="1"/>
              <a:t>strategies</a:t>
            </a:r>
            <a:r>
              <a:rPr lang="sk-SK" dirty="0"/>
              <a:t> </a:t>
            </a:r>
            <a:r>
              <a:rPr lang="sk-SK" dirty="0" err="1"/>
              <a:t>develop</a:t>
            </a:r>
            <a:r>
              <a:rPr lang="sk-SK" dirty="0"/>
              <a:t> over </a:t>
            </a:r>
            <a:r>
              <a:rPr lang="sk-SK" dirty="0" err="1"/>
              <a:t>time</a:t>
            </a:r>
            <a:r>
              <a:rPr lang="sk-SK" dirty="0"/>
              <a:t> </a:t>
            </a:r>
            <a:r>
              <a:rPr lang="sk-SK" dirty="0" err="1"/>
              <a:t>during</a:t>
            </a:r>
            <a:r>
              <a:rPr lang="sk-SK" dirty="0"/>
              <a:t> </a:t>
            </a:r>
            <a:r>
              <a:rPr lang="sk-SK" dirty="0" err="1"/>
              <a:t>debugging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multiple</a:t>
            </a:r>
            <a:r>
              <a:rPr lang="sk-SK" dirty="0"/>
              <a:t> </a:t>
            </a:r>
            <a:r>
              <a:rPr lang="sk-SK" dirty="0" err="1"/>
              <a:t>code</a:t>
            </a:r>
            <a:r>
              <a:rPr lang="sk-SK" dirty="0"/>
              <a:t> </a:t>
            </a:r>
            <a:r>
              <a:rPr lang="sk-SK" dirty="0" err="1"/>
              <a:t>representations</a:t>
            </a:r>
            <a:r>
              <a:rPr lang="sk-SK" dirty="0"/>
              <a:t>. </a:t>
            </a:r>
            <a:r>
              <a:rPr lang="sk-SK" i="1" dirty="0"/>
              <a:t>International </a:t>
            </a:r>
            <a:r>
              <a:rPr lang="sk-SK" i="1" dirty="0" err="1"/>
              <a:t>Journal</a:t>
            </a:r>
            <a:r>
              <a:rPr lang="sk-SK" i="1" dirty="0"/>
              <a:t> of </a:t>
            </a:r>
            <a:r>
              <a:rPr lang="sk-SK" i="1" dirty="0" err="1"/>
              <a:t>Human</a:t>
            </a:r>
            <a:r>
              <a:rPr lang="sk-SK" i="1" dirty="0"/>
              <a:t> </a:t>
            </a:r>
            <a:r>
              <a:rPr lang="sk-SK" i="1" dirty="0" err="1"/>
              <a:t>Computer</a:t>
            </a:r>
            <a:r>
              <a:rPr lang="sk-SK" i="1" dirty="0"/>
              <a:t> </a:t>
            </a:r>
            <a:r>
              <a:rPr lang="sk-SK" i="1" dirty="0" err="1"/>
              <a:t>Studies</a:t>
            </a:r>
            <a:r>
              <a:rPr lang="sk-SK" dirty="0"/>
              <a:t>, </a:t>
            </a:r>
            <a:r>
              <a:rPr lang="sk-SK" i="1" dirty="0"/>
              <a:t>70</a:t>
            </a:r>
            <a:r>
              <a:rPr lang="sk-SK" dirty="0"/>
              <a:t>(2), 143–155. </a:t>
            </a:r>
            <a:r>
              <a:rPr lang="sk-SK" dirty="0">
                <a:hlinkClick r:id="rId2"/>
              </a:rPr>
              <a:t>https://doi.org/10.1016/j.ijhcs.2011.09.003</a:t>
            </a:r>
            <a:endParaRPr lang="sk-SK" dirty="0"/>
          </a:p>
          <a:p>
            <a:r>
              <a:rPr lang="sk-SK" dirty="0" err="1"/>
              <a:t>Busjahn</a:t>
            </a:r>
            <a:r>
              <a:rPr lang="sk-SK" dirty="0"/>
              <a:t>, T. et al. (2014). </a:t>
            </a:r>
            <a:r>
              <a:rPr lang="sk-SK" dirty="0" err="1"/>
              <a:t>Eye</a:t>
            </a:r>
            <a:r>
              <a:rPr lang="sk-SK" dirty="0"/>
              <a:t> </a:t>
            </a:r>
            <a:r>
              <a:rPr lang="sk-SK" dirty="0" err="1"/>
              <a:t>tracking</a:t>
            </a:r>
            <a:r>
              <a:rPr lang="sk-SK" dirty="0"/>
              <a:t> in </a:t>
            </a:r>
            <a:r>
              <a:rPr lang="sk-SK" dirty="0" err="1"/>
              <a:t>computing</a:t>
            </a:r>
            <a:r>
              <a:rPr lang="sk-SK" dirty="0"/>
              <a:t> </a:t>
            </a:r>
            <a:r>
              <a:rPr lang="sk-SK" dirty="0" err="1"/>
              <a:t>education</a:t>
            </a:r>
            <a:r>
              <a:rPr lang="sk-SK" dirty="0"/>
              <a:t>. </a:t>
            </a:r>
            <a:r>
              <a:rPr lang="sk-SK" i="1" dirty="0" err="1"/>
              <a:t>Proceedings</a:t>
            </a:r>
            <a:r>
              <a:rPr lang="sk-SK" i="1" dirty="0"/>
              <a:t> of </a:t>
            </a:r>
            <a:r>
              <a:rPr lang="sk-SK" i="1" dirty="0" err="1"/>
              <a:t>the</a:t>
            </a:r>
            <a:r>
              <a:rPr lang="sk-SK" i="1" dirty="0"/>
              <a:t> </a:t>
            </a:r>
            <a:r>
              <a:rPr lang="sk-SK" i="1" dirty="0" err="1"/>
              <a:t>Tenth</a:t>
            </a:r>
            <a:r>
              <a:rPr lang="sk-SK" i="1" dirty="0"/>
              <a:t> </a:t>
            </a:r>
            <a:r>
              <a:rPr lang="sk-SK" i="1" dirty="0" err="1"/>
              <a:t>Annual</a:t>
            </a:r>
            <a:r>
              <a:rPr lang="sk-SK" i="1" dirty="0"/>
              <a:t> </a:t>
            </a:r>
            <a:r>
              <a:rPr lang="sk-SK" i="1" dirty="0" err="1"/>
              <a:t>Conference</a:t>
            </a:r>
            <a:r>
              <a:rPr lang="sk-SK" i="1" dirty="0"/>
              <a:t> on International </a:t>
            </a:r>
            <a:r>
              <a:rPr lang="sk-SK" i="1" dirty="0" err="1"/>
              <a:t>Computing</a:t>
            </a:r>
            <a:r>
              <a:rPr lang="sk-SK" i="1" dirty="0"/>
              <a:t> </a:t>
            </a:r>
            <a:r>
              <a:rPr lang="sk-SK" i="1" dirty="0" err="1"/>
              <a:t>Education</a:t>
            </a:r>
            <a:r>
              <a:rPr lang="sk-SK" i="1" dirty="0"/>
              <a:t> </a:t>
            </a:r>
            <a:r>
              <a:rPr lang="sk-SK" i="1" dirty="0" err="1"/>
              <a:t>Research</a:t>
            </a:r>
            <a:r>
              <a:rPr lang="sk-SK" i="1" dirty="0"/>
              <a:t> - ICER ’14</a:t>
            </a:r>
            <a:r>
              <a:rPr lang="sk-SK" dirty="0"/>
              <a:t>, 3–10. </a:t>
            </a:r>
            <a:r>
              <a:rPr lang="sk-SK" dirty="0">
                <a:hlinkClick r:id="rId3"/>
              </a:rPr>
              <a:t>https://doi.org/10.1145/2632320.2632344</a:t>
            </a:r>
            <a:endParaRPr lang="sk-SK" dirty="0"/>
          </a:p>
          <a:p>
            <a:pPr lvl="1"/>
            <a:r>
              <a:rPr lang="sk-SK" dirty="0" err="1"/>
              <a:t>Coding</a:t>
            </a:r>
            <a:r>
              <a:rPr lang="sk-SK" dirty="0"/>
              <a:t> </a:t>
            </a:r>
            <a:r>
              <a:rPr lang="sk-SK" dirty="0" err="1"/>
              <a:t>scheme</a:t>
            </a:r>
            <a:endParaRPr lang="sk-SK" dirty="0"/>
          </a:p>
          <a:p>
            <a:r>
              <a:rPr lang="en-US" dirty="0" err="1"/>
              <a:t>Corritore</a:t>
            </a:r>
            <a:r>
              <a:rPr lang="en-US" dirty="0"/>
              <a:t>, C. L., &amp; </a:t>
            </a:r>
            <a:r>
              <a:rPr lang="en-US" dirty="0" err="1"/>
              <a:t>Wiedenbeck</a:t>
            </a:r>
            <a:r>
              <a:rPr lang="en-US" dirty="0"/>
              <a:t>, S. (2001). An exploratory study of program comprehension strategies of procedural and object-oriented programmers. </a:t>
            </a:r>
            <a:r>
              <a:rPr lang="en-US" i="1" dirty="0"/>
              <a:t>International Journal of Human-Computer Studies</a:t>
            </a:r>
            <a:r>
              <a:rPr lang="en-US" dirty="0"/>
              <a:t>, </a:t>
            </a:r>
            <a:r>
              <a:rPr lang="en-US" i="1" dirty="0"/>
              <a:t>54</a:t>
            </a:r>
            <a:r>
              <a:rPr lang="en-US" dirty="0"/>
              <a:t>(1), 1–23. </a:t>
            </a:r>
            <a:r>
              <a:rPr lang="en-US" dirty="0">
                <a:hlinkClick r:id="rId4"/>
              </a:rPr>
              <a:t>https://doi.org/10.1006/ijhc.2000.0423</a:t>
            </a:r>
            <a:r>
              <a:rPr lang="sk-SK" dirty="0"/>
              <a:t> </a:t>
            </a:r>
            <a:endParaRPr lang="en-US" dirty="0"/>
          </a:p>
          <a:p>
            <a:r>
              <a:rPr lang="en-US" dirty="0" err="1"/>
              <a:t>Kevic</a:t>
            </a:r>
            <a:r>
              <a:rPr lang="en-US" dirty="0"/>
              <a:t>, K.</a:t>
            </a:r>
            <a:r>
              <a:rPr lang="sk-SK" dirty="0"/>
              <a:t> et al.</a:t>
            </a:r>
            <a:r>
              <a:rPr lang="en-US" dirty="0"/>
              <a:t> (2016). Eye gaze and interaction contexts for change tasks – Observations and potential. </a:t>
            </a:r>
            <a:r>
              <a:rPr lang="en-US" i="1" dirty="0"/>
              <a:t>Journal of Systems and Software</a:t>
            </a:r>
            <a:r>
              <a:rPr lang="en-US" dirty="0"/>
              <a:t>. </a:t>
            </a:r>
            <a:r>
              <a:rPr lang="en-US" dirty="0">
                <a:hlinkClick r:id="rId5"/>
              </a:rPr>
              <a:t>https://doi.org/http://dx.doi.org/10.1016/j.jss.2016.03.030</a:t>
            </a:r>
            <a:endParaRPr lang="sk-SK" dirty="0"/>
          </a:p>
          <a:p>
            <a:pPr lvl="1"/>
            <a:r>
              <a:rPr lang="sk-SK" dirty="0" err="1"/>
              <a:t>Data</a:t>
            </a:r>
            <a:r>
              <a:rPr lang="sk-SK" dirty="0"/>
              <a:t> </a:t>
            </a:r>
            <a:r>
              <a:rPr lang="sk-SK" dirty="0" err="1"/>
              <a:t>flow</a:t>
            </a:r>
            <a:r>
              <a:rPr lang="sk-SK" dirty="0"/>
              <a:t> </a:t>
            </a:r>
            <a:r>
              <a:rPr lang="sk-SK" dirty="0" err="1"/>
              <a:t>vs</a:t>
            </a:r>
            <a:r>
              <a:rPr lang="sk-SK" dirty="0"/>
              <a:t> </a:t>
            </a:r>
            <a:r>
              <a:rPr lang="sk-SK" dirty="0" err="1"/>
              <a:t>control</a:t>
            </a:r>
            <a:r>
              <a:rPr lang="sk-SK" dirty="0"/>
              <a:t> </a:t>
            </a:r>
            <a:r>
              <a:rPr lang="sk-SK" dirty="0" err="1"/>
              <a:t>flow</a:t>
            </a:r>
            <a:endParaRPr lang="sk-SK" dirty="0"/>
          </a:p>
          <a:p>
            <a:r>
              <a:rPr lang="en-US" dirty="0" err="1"/>
              <a:t>Letovsky</a:t>
            </a:r>
            <a:r>
              <a:rPr lang="en-US" dirty="0"/>
              <a:t>, S. (1987). Cognitive processes in program comprehension. </a:t>
            </a:r>
            <a:r>
              <a:rPr lang="en-US" i="1" dirty="0"/>
              <a:t>Journal of Systems and Software</a:t>
            </a:r>
            <a:r>
              <a:rPr lang="en-US" dirty="0"/>
              <a:t>, </a:t>
            </a:r>
            <a:r>
              <a:rPr lang="en-US" i="1" dirty="0"/>
              <a:t>7</a:t>
            </a:r>
            <a:r>
              <a:rPr lang="en-US" dirty="0"/>
              <a:t>(4), 325–339. </a:t>
            </a:r>
            <a:r>
              <a:rPr lang="en-US" dirty="0">
                <a:hlinkClick r:id="rId6"/>
              </a:rPr>
              <a:t>https://doi.org/10.1016/0164-1212(87)90032-X</a:t>
            </a:r>
            <a:endParaRPr lang="sk-SK" dirty="0"/>
          </a:p>
          <a:p>
            <a:r>
              <a:rPr lang="en-US" dirty="0"/>
              <a:t>Sharif, B.</a:t>
            </a:r>
            <a:r>
              <a:rPr lang="sk-SK" dirty="0"/>
              <a:t> et al.</a:t>
            </a:r>
            <a:r>
              <a:rPr lang="en-US" dirty="0"/>
              <a:t> (2016). Tracking Developers ’ Eyes in the IDE, 105–108. </a:t>
            </a:r>
            <a:r>
              <a:rPr lang="en-US" dirty="0">
                <a:hlinkClick r:id="rId7"/>
              </a:rPr>
              <a:t>https://doi.org/10.1109/MS.2016.84</a:t>
            </a:r>
            <a:endParaRPr lang="sk-SK" dirty="0"/>
          </a:p>
          <a:p>
            <a:pPr lvl="1"/>
            <a:r>
              <a:rPr lang="sk-SK" dirty="0" err="1"/>
              <a:t>iTrace</a:t>
            </a:r>
            <a:endParaRPr lang="sk-SK" dirty="0"/>
          </a:p>
          <a:p>
            <a:r>
              <a:rPr lang="sk-SK" dirty="0" err="1"/>
              <a:t>Siegmund</a:t>
            </a:r>
            <a:r>
              <a:rPr lang="sk-SK" dirty="0"/>
              <a:t>, J. et al. (2014). </a:t>
            </a:r>
            <a:r>
              <a:rPr lang="sk-SK" dirty="0" err="1"/>
              <a:t>Understanding</a:t>
            </a:r>
            <a:r>
              <a:rPr lang="sk-SK" dirty="0"/>
              <a:t> </a:t>
            </a:r>
            <a:r>
              <a:rPr lang="sk-SK" dirty="0" err="1"/>
              <a:t>understanding</a:t>
            </a:r>
            <a:r>
              <a:rPr lang="sk-SK" dirty="0"/>
              <a:t> </a:t>
            </a:r>
            <a:r>
              <a:rPr lang="sk-SK" dirty="0" err="1"/>
              <a:t>source</a:t>
            </a:r>
            <a:r>
              <a:rPr lang="sk-SK" dirty="0"/>
              <a:t> </a:t>
            </a:r>
            <a:r>
              <a:rPr lang="sk-SK" dirty="0" err="1"/>
              <a:t>code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functional</a:t>
            </a:r>
            <a:r>
              <a:rPr lang="sk-SK" dirty="0"/>
              <a:t> </a:t>
            </a:r>
            <a:r>
              <a:rPr lang="sk-SK" dirty="0" err="1"/>
              <a:t>magnetic</a:t>
            </a:r>
            <a:r>
              <a:rPr lang="sk-SK" dirty="0"/>
              <a:t> </a:t>
            </a:r>
            <a:r>
              <a:rPr lang="sk-SK" dirty="0" err="1"/>
              <a:t>resonance</a:t>
            </a:r>
            <a:r>
              <a:rPr lang="sk-SK" dirty="0"/>
              <a:t> </a:t>
            </a:r>
            <a:r>
              <a:rPr lang="sk-SK" dirty="0" err="1"/>
              <a:t>imaging</a:t>
            </a:r>
            <a:r>
              <a:rPr lang="sk-SK" dirty="0"/>
              <a:t>. </a:t>
            </a:r>
            <a:r>
              <a:rPr lang="sk-SK" i="1" dirty="0" err="1"/>
              <a:t>Proceedings</a:t>
            </a:r>
            <a:r>
              <a:rPr lang="sk-SK" i="1" dirty="0"/>
              <a:t> of </a:t>
            </a:r>
            <a:r>
              <a:rPr lang="sk-SK" i="1" dirty="0" err="1"/>
              <a:t>the</a:t>
            </a:r>
            <a:r>
              <a:rPr lang="sk-SK" i="1" dirty="0"/>
              <a:t> 36th International </a:t>
            </a:r>
            <a:r>
              <a:rPr lang="sk-SK" i="1" dirty="0" err="1"/>
              <a:t>Conference</a:t>
            </a:r>
            <a:r>
              <a:rPr lang="sk-SK" i="1" dirty="0"/>
              <a:t> on Software </a:t>
            </a:r>
            <a:r>
              <a:rPr lang="sk-SK" i="1" dirty="0" err="1"/>
              <a:t>Engineering</a:t>
            </a:r>
            <a:r>
              <a:rPr lang="sk-SK" i="1" dirty="0"/>
              <a:t> - ICSE 2014</a:t>
            </a:r>
            <a:r>
              <a:rPr lang="sk-SK" dirty="0"/>
              <a:t>, 378–389. </a:t>
            </a:r>
            <a:r>
              <a:rPr lang="sk-SK" dirty="0">
                <a:hlinkClick r:id="rId8"/>
              </a:rPr>
              <a:t>https://doi.org/10.1145/2568225.2568252</a:t>
            </a:r>
            <a:endParaRPr lang="sk-SK" dirty="0"/>
          </a:p>
          <a:p>
            <a:pPr lvl="1"/>
            <a:r>
              <a:rPr lang="sk-SK" dirty="0" err="1"/>
              <a:t>fMRI</a:t>
            </a:r>
            <a:endParaRPr lang="en-US" dirty="0"/>
          </a:p>
          <a:p>
            <a:r>
              <a:rPr lang="en-US" dirty="0"/>
              <a:t>Fritz, T.</a:t>
            </a:r>
            <a:r>
              <a:rPr lang="sk-SK" dirty="0"/>
              <a:t> et al. </a:t>
            </a:r>
            <a:r>
              <a:rPr lang="en-US" dirty="0"/>
              <a:t>(2014). Using Psycho-physiological Measures to Assess Task Difficulty in Software Development. </a:t>
            </a:r>
            <a:r>
              <a:rPr lang="en-US" i="1" dirty="0"/>
              <a:t>Proceedings of the 36th International Conference on Software Engineering</a:t>
            </a:r>
            <a:r>
              <a:rPr lang="en-US" dirty="0"/>
              <a:t>, 402–413. </a:t>
            </a:r>
            <a:r>
              <a:rPr lang="en-US" dirty="0">
                <a:hlinkClick r:id="rId9"/>
              </a:rPr>
              <a:t>https://doi.org/10.1145/2568225.2568266</a:t>
            </a:r>
            <a:endParaRPr lang="sk-SK" dirty="0"/>
          </a:p>
          <a:p>
            <a:pPr lvl="1"/>
            <a:r>
              <a:rPr lang="sk-SK" dirty="0"/>
              <a:t>EEG, zrenička</a:t>
            </a:r>
          </a:p>
        </p:txBody>
      </p:sp>
    </p:spTree>
    <p:extLst>
      <p:ext uri="{BB962C8B-B14F-4D97-AF65-F5344CB8AC3E}">
        <p14:creationId xmlns:p14="http://schemas.microsoft.com/office/powerpoint/2010/main" val="3057980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193"/>
          <a:stretch/>
        </p:blipFill>
        <p:spPr>
          <a:xfrm>
            <a:off x="3933824" y="0"/>
            <a:ext cx="4503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94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193"/>
          <a:stretch/>
        </p:blipFill>
        <p:spPr>
          <a:xfrm>
            <a:off x="3933824" y="0"/>
            <a:ext cx="4503169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962400" y="228600"/>
            <a:ext cx="4400550" cy="66294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Rectangle 4"/>
          <p:cNvSpPr/>
          <p:nvPr/>
        </p:nvSpPr>
        <p:spPr>
          <a:xfrm>
            <a:off x="3962400" y="146685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Rectangle 5"/>
          <p:cNvSpPr/>
          <p:nvPr/>
        </p:nvSpPr>
        <p:spPr>
          <a:xfrm>
            <a:off x="4497708" y="146685"/>
            <a:ext cx="461264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4987548" y="146685"/>
            <a:ext cx="74650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59557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193"/>
          <a:stretch/>
        </p:blipFill>
        <p:spPr>
          <a:xfrm>
            <a:off x="3933824" y="0"/>
            <a:ext cx="4503169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962400" y="228600"/>
            <a:ext cx="4400550" cy="66294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Rectangle 1"/>
          <p:cNvSpPr/>
          <p:nvPr/>
        </p:nvSpPr>
        <p:spPr>
          <a:xfrm>
            <a:off x="4286250" y="1009650"/>
            <a:ext cx="3981450" cy="1181100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Rectangle 4"/>
          <p:cNvSpPr/>
          <p:nvPr/>
        </p:nvSpPr>
        <p:spPr>
          <a:xfrm>
            <a:off x="4286250" y="2562225"/>
            <a:ext cx="3981450" cy="600075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Rectangle 5"/>
          <p:cNvSpPr/>
          <p:nvPr/>
        </p:nvSpPr>
        <p:spPr>
          <a:xfrm>
            <a:off x="4286250" y="3543300"/>
            <a:ext cx="3981450" cy="600075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4286250" y="4524375"/>
            <a:ext cx="3981450" cy="600075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4286250" y="5491162"/>
            <a:ext cx="3981450" cy="1214438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3962400" y="146685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Rectangle 9"/>
          <p:cNvSpPr/>
          <p:nvPr/>
        </p:nvSpPr>
        <p:spPr>
          <a:xfrm>
            <a:off x="4497708" y="146685"/>
            <a:ext cx="461264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Rectangle 10"/>
          <p:cNvSpPr/>
          <p:nvPr/>
        </p:nvSpPr>
        <p:spPr>
          <a:xfrm>
            <a:off x="4987548" y="146685"/>
            <a:ext cx="74650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0107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193"/>
          <a:stretch/>
        </p:blipFill>
        <p:spPr>
          <a:xfrm>
            <a:off x="3933824" y="0"/>
            <a:ext cx="4503169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962400" y="228600"/>
            <a:ext cx="4400550" cy="66294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Rectangle 1"/>
          <p:cNvSpPr/>
          <p:nvPr/>
        </p:nvSpPr>
        <p:spPr>
          <a:xfrm>
            <a:off x="4286250" y="1171574"/>
            <a:ext cx="3981450" cy="1019175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Rectangle 4"/>
          <p:cNvSpPr/>
          <p:nvPr/>
        </p:nvSpPr>
        <p:spPr>
          <a:xfrm>
            <a:off x="4286250" y="2733675"/>
            <a:ext cx="3981450" cy="428625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Rectangle 5"/>
          <p:cNvSpPr/>
          <p:nvPr/>
        </p:nvSpPr>
        <p:spPr>
          <a:xfrm>
            <a:off x="4286250" y="3705225"/>
            <a:ext cx="3981450" cy="438150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4286250" y="4676775"/>
            <a:ext cx="3981450" cy="447675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4286250" y="5657850"/>
            <a:ext cx="3981450" cy="1047750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Rectangle 2"/>
          <p:cNvSpPr/>
          <p:nvPr/>
        </p:nvSpPr>
        <p:spPr>
          <a:xfrm>
            <a:off x="4286249" y="1009650"/>
            <a:ext cx="3981452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Rectangle 9"/>
          <p:cNvSpPr/>
          <p:nvPr/>
        </p:nvSpPr>
        <p:spPr>
          <a:xfrm>
            <a:off x="4286250" y="2571750"/>
            <a:ext cx="3981450" cy="161924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Rectangle 10"/>
          <p:cNvSpPr/>
          <p:nvPr/>
        </p:nvSpPr>
        <p:spPr>
          <a:xfrm>
            <a:off x="4286250" y="3543300"/>
            <a:ext cx="3981450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Rectangle 11"/>
          <p:cNvSpPr/>
          <p:nvPr/>
        </p:nvSpPr>
        <p:spPr>
          <a:xfrm>
            <a:off x="4286250" y="4524375"/>
            <a:ext cx="3981450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Rectangle 12"/>
          <p:cNvSpPr/>
          <p:nvPr/>
        </p:nvSpPr>
        <p:spPr>
          <a:xfrm>
            <a:off x="4286249" y="5505450"/>
            <a:ext cx="3971925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Rectangle 13"/>
          <p:cNvSpPr/>
          <p:nvPr/>
        </p:nvSpPr>
        <p:spPr>
          <a:xfrm>
            <a:off x="3962400" y="146685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Rectangle 14"/>
          <p:cNvSpPr/>
          <p:nvPr/>
        </p:nvSpPr>
        <p:spPr>
          <a:xfrm>
            <a:off x="4497708" y="146685"/>
            <a:ext cx="461264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Rectangle 16"/>
          <p:cNvSpPr/>
          <p:nvPr/>
        </p:nvSpPr>
        <p:spPr>
          <a:xfrm>
            <a:off x="4987548" y="146685"/>
            <a:ext cx="74650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51743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193"/>
          <a:stretch/>
        </p:blipFill>
        <p:spPr>
          <a:xfrm>
            <a:off x="3933824" y="0"/>
            <a:ext cx="4503169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962400" y="228600"/>
            <a:ext cx="4400550" cy="66294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Rectangle 1"/>
          <p:cNvSpPr/>
          <p:nvPr/>
        </p:nvSpPr>
        <p:spPr>
          <a:xfrm>
            <a:off x="4286250" y="1171574"/>
            <a:ext cx="3981450" cy="1019175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Rectangle 4"/>
          <p:cNvSpPr/>
          <p:nvPr/>
        </p:nvSpPr>
        <p:spPr>
          <a:xfrm>
            <a:off x="4286250" y="2733675"/>
            <a:ext cx="3981450" cy="428625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Rectangle 5"/>
          <p:cNvSpPr/>
          <p:nvPr/>
        </p:nvSpPr>
        <p:spPr>
          <a:xfrm>
            <a:off x="4286250" y="3705225"/>
            <a:ext cx="3981450" cy="438150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4286250" y="4676775"/>
            <a:ext cx="3981450" cy="447675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4286250" y="5657850"/>
            <a:ext cx="3981450" cy="1047750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Rectangle 2"/>
          <p:cNvSpPr/>
          <p:nvPr/>
        </p:nvSpPr>
        <p:spPr>
          <a:xfrm>
            <a:off x="4286249" y="1009650"/>
            <a:ext cx="3981452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Rectangle 9"/>
          <p:cNvSpPr/>
          <p:nvPr/>
        </p:nvSpPr>
        <p:spPr>
          <a:xfrm>
            <a:off x="4286250" y="2571750"/>
            <a:ext cx="3981450" cy="161924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Rectangle 10"/>
          <p:cNvSpPr/>
          <p:nvPr/>
        </p:nvSpPr>
        <p:spPr>
          <a:xfrm>
            <a:off x="4286250" y="3543300"/>
            <a:ext cx="3981450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Rectangle 11"/>
          <p:cNvSpPr/>
          <p:nvPr/>
        </p:nvSpPr>
        <p:spPr>
          <a:xfrm>
            <a:off x="4286250" y="4524375"/>
            <a:ext cx="3981450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Rectangle 12"/>
          <p:cNvSpPr/>
          <p:nvPr/>
        </p:nvSpPr>
        <p:spPr>
          <a:xfrm>
            <a:off x="4286249" y="5505450"/>
            <a:ext cx="3971925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5600700" y="937260"/>
            <a:ext cx="2506980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Rectangle 14"/>
          <p:cNvSpPr/>
          <p:nvPr/>
        </p:nvSpPr>
        <p:spPr>
          <a:xfrm>
            <a:off x="4286249" y="937260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Rectangle 16"/>
          <p:cNvSpPr/>
          <p:nvPr/>
        </p:nvSpPr>
        <p:spPr>
          <a:xfrm>
            <a:off x="4861560" y="937260"/>
            <a:ext cx="649857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Rectangle 17"/>
          <p:cNvSpPr/>
          <p:nvPr/>
        </p:nvSpPr>
        <p:spPr>
          <a:xfrm>
            <a:off x="4286248" y="2489835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Rectangle 18"/>
          <p:cNvSpPr/>
          <p:nvPr/>
        </p:nvSpPr>
        <p:spPr>
          <a:xfrm>
            <a:off x="4821556" y="2489835"/>
            <a:ext cx="29527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Rectangle 19"/>
          <p:cNvSpPr/>
          <p:nvPr/>
        </p:nvSpPr>
        <p:spPr>
          <a:xfrm>
            <a:off x="5145406" y="2489835"/>
            <a:ext cx="407669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Rectangle 21"/>
          <p:cNvSpPr/>
          <p:nvPr/>
        </p:nvSpPr>
        <p:spPr>
          <a:xfrm>
            <a:off x="5581652" y="2489835"/>
            <a:ext cx="11906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Rectangle 22"/>
          <p:cNvSpPr/>
          <p:nvPr/>
        </p:nvSpPr>
        <p:spPr>
          <a:xfrm>
            <a:off x="4286248" y="3477576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Rectangle 23"/>
          <p:cNvSpPr/>
          <p:nvPr/>
        </p:nvSpPr>
        <p:spPr>
          <a:xfrm>
            <a:off x="4821556" y="3477576"/>
            <a:ext cx="29527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Rectangle 24"/>
          <p:cNvSpPr/>
          <p:nvPr/>
        </p:nvSpPr>
        <p:spPr>
          <a:xfrm>
            <a:off x="5145406" y="3477576"/>
            <a:ext cx="491013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Rectangle 25"/>
          <p:cNvSpPr/>
          <p:nvPr/>
        </p:nvSpPr>
        <p:spPr>
          <a:xfrm>
            <a:off x="5664996" y="3477576"/>
            <a:ext cx="11906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7" name="Rectangle 26"/>
          <p:cNvSpPr/>
          <p:nvPr/>
        </p:nvSpPr>
        <p:spPr>
          <a:xfrm>
            <a:off x="4288405" y="4464368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Rectangle 27"/>
          <p:cNvSpPr/>
          <p:nvPr/>
        </p:nvSpPr>
        <p:spPr>
          <a:xfrm>
            <a:off x="4823713" y="4464368"/>
            <a:ext cx="500538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Rectangle 28"/>
          <p:cNvSpPr/>
          <p:nvPr/>
        </p:nvSpPr>
        <p:spPr>
          <a:xfrm>
            <a:off x="5398294" y="4464368"/>
            <a:ext cx="302420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Rectangle 29"/>
          <p:cNvSpPr/>
          <p:nvPr/>
        </p:nvSpPr>
        <p:spPr>
          <a:xfrm>
            <a:off x="5748115" y="4464368"/>
            <a:ext cx="11906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Rectangle 30"/>
          <p:cNvSpPr/>
          <p:nvPr/>
        </p:nvSpPr>
        <p:spPr>
          <a:xfrm>
            <a:off x="4288405" y="5449729"/>
            <a:ext cx="1035846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Rectangle 32"/>
          <p:cNvSpPr/>
          <p:nvPr/>
        </p:nvSpPr>
        <p:spPr>
          <a:xfrm>
            <a:off x="5363543" y="5447347"/>
            <a:ext cx="353616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4" name="Rectangle 33"/>
          <p:cNvSpPr/>
          <p:nvPr/>
        </p:nvSpPr>
        <p:spPr>
          <a:xfrm>
            <a:off x="5748114" y="5449729"/>
            <a:ext cx="385985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5" name="Rectangle 34"/>
          <p:cNvSpPr/>
          <p:nvPr/>
        </p:nvSpPr>
        <p:spPr>
          <a:xfrm>
            <a:off x="6193296" y="5447347"/>
            <a:ext cx="1042529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6" name="Rectangle 45"/>
          <p:cNvSpPr/>
          <p:nvPr/>
        </p:nvSpPr>
        <p:spPr>
          <a:xfrm>
            <a:off x="3962400" y="146685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7" name="Rectangle 46"/>
          <p:cNvSpPr/>
          <p:nvPr/>
        </p:nvSpPr>
        <p:spPr>
          <a:xfrm>
            <a:off x="4497708" y="146685"/>
            <a:ext cx="461264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8" name="Rectangle 47"/>
          <p:cNvSpPr/>
          <p:nvPr/>
        </p:nvSpPr>
        <p:spPr>
          <a:xfrm>
            <a:off x="4987548" y="146685"/>
            <a:ext cx="74650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478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193"/>
          <a:stretch/>
        </p:blipFill>
        <p:spPr>
          <a:xfrm>
            <a:off x="3933824" y="0"/>
            <a:ext cx="4503169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962400" y="228600"/>
            <a:ext cx="4400550" cy="66294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Rectangle 1"/>
          <p:cNvSpPr/>
          <p:nvPr/>
        </p:nvSpPr>
        <p:spPr>
          <a:xfrm>
            <a:off x="4286250" y="1171574"/>
            <a:ext cx="3981450" cy="1019175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Rectangle 4"/>
          <p:cNvSpPr/>
          <p:nvPr/>
        </p:nvSpPr>
        <p:spPr>
          <a:xfrm>
            <a:off x="4286250" y="2733675"/>
            <a:ext cx="3981450" cy="428625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Rectangle 5"/>
          <p:cNvSpPr/>
          <p:nvPr/>
        </p:nvSpPr>
        <p:spPr>
          <a:xfrm>
            <a:off x="4286250" y="3705225"/>
            <a:ext cx="3981450" cy="438150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4286250" y="4676775"/>
            <a:ext cx="3981450" cy="447675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4286250" y="5657850"/>
            <a:ext cx="3981450" cy="1047750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Rectangle 2"/>
          <p:cNvSpPr/>
          <p:nvPr/>
        </p:nvSpPr>
        <p:spPr>
          <a:xfrm>
            <a:off x="4286249" y="1009650"/>
            <a:ext cx="3981452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Rectangle 9"/>
          <p:cNvSpPr/>
          <p:nvPr/>
        </p:nvSpPr>
        <p:spPr>
          <a:xfrm>
            <a:off x="4286250" y="2571750"/>
            <a:ext cx="3981450" cy="161924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Rectangle 10"/>
          <p:cNvSpPr/>
          <p:nvPr/>
        </p:nvSpPr>
        <p:spPr>
          <a:xfrm>
            <a:off x="4286250" y="3543300"/>
            <a:ext cx="3981450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Rectangle 11"/>
          <p:cNvSpPr/>
          <p:nvPr/>
        </p:nvSpPr>
        <p:spPr>
          <a:xfrm>
            <a:off x="4286250" y="4524375"/>
            <a:ext cx="3981450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Rectangle 12"/>
          <p:cNvSpPr/>
          <p:nvPr/>
        </p:nvSpPr>
        <p:spPr>
          <a:xfrm>
            <a:off x="4286249" y="5505450"/>
            <a:ext cx="3971925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5600700" y="937260"/>
            <a:ext cx="2506980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Rectangle 14"/>
          <p:cNvSpPr/>
          <p:nvPr/>
        </p:nvSpPr>
        <p:spPr>
          <a:xfrm>
            <a:off x="4286249" y="937260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Rectangle 16"/>
          <p:cNvSpPr/>
          <p:nvPr/>
        </p:nvSpPr>
        <p:spPr>
          <a:xfrm>
            <a:off x="4861560" y="937260"/>
            <a:ext cx="649857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Rectangle 17"/>
          <p:cNvSpPr/>
          <p:nvPr/>
        </p:nvSpPr>
        <p:spPr>
          <a:xfrm>
            <a:off x="4286248" y="2489835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Rectangle 18"/>
          <p:cNvSpPr/>
          <p:nvPr/>
        </p:nvSpPr>
        <p:spPr>
          <a:xfrm>
            <a:off x="4821556" y="2489835"/>
            <a:ext cx="29527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Rectangle 19"/>
          <p:cNvSpPr/>
          <p:nvPr/>
        </p:nvSpPr>
        <p:spPr>
          <a:xfrm>
            <a:off x="5145406" y="2489835"/>
            <a:ext cx="407669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Rectangle 21"/>
          <p:cNvSpPr/>
          <p:nvPr/>
        </p:nvSpPr>
        <p:spPr>
          <a:xfrm>
            <a:off x="5581652" y="2489835"/>
            <a:ext cx="11906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Rectangle 22"/>
          <p:cNvSpPr/>
          <p:nvPr/>
        </p:nvSpPr>
        <p:spPr>
          <a:xfrm>
            <a:off x="4286248" y="3477576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Rectangle 23"/>
          <p:cNvSpPr/>
          <p:nvPr/>
        </p:nvSpPr>
        <p:spPr>
          <a:xfrm>
            <a:off x="4821556" y="3477576"/>
            <a:ext cx="29527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Rectangle 24"/>
          <p:cNvSpPr/>
          <p:nvPr/>
        </p:nvSpPr>
        <p:spPr>
          <a:xfrm>
            <a:off x="5145406" y="3477576"/>
            <a:ext cx="491013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Rectangle 25"/>
          <p:cNvSpPr/>
          <p:nvPr/>
        </p:nvSpPr>
        <p:spPr>
          <a:xfrm>
            <a:off x="5664996" y="3477576"/>
            <a:ext cx="11906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7" name="Rectangle 26"/>
          <p:cNvSpPr/>
          <p:nvPr/>
        </p:nvSpPr>
        <p:spPr>
          <a:xfrm>
            <a:off x="4288405" y="4464368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Rectangle 27"/>
          <p:cNvSpPr/>
          <p:nvPr/>
        </p:nvSpPr>
        <p:spPr>
          <a:xfrm>
            <a:off x="4823713" y="4464368"/>
            <a:ext cx="500538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Rectangle 28"/>
          <p:cNvSpPr/>
          <p:nvPr/>
        </p:nvSpPr>
        <p:spPr>
          <a:xfrm>
            <a:off x="5398294" y="4464368"/>
            <a:ext cx="302420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Rectangle 29"/>
          <p:cNvSpPr/>
          <p:nvPr/>
        </p:nvSpPr>
        <p:spPr>
          <a:xfrm>
            <a:off x="5748115" y="4464368"/>
            <a:ext cx="11906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Rectangle 30"/>
          <p:cNvSpPr/>
          <p:nvPr/>
        </p:nvSpPr>
        <p:spPr>
          <a:xfrm>
            <a:off x="4288405" y="5449729"/>
            <a:ext cx="1035846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Rectangle 32"/>
          <p:cNvSpPr/>
          <p:nvPr/>
        </p:nvSpPr>
        <p:spPr>
          <a:xfrm>
            <a:off x="5363543" y="5447347"/>
            <a:ext cx="353616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4" name="Rectangle 33"/>
          <p:cNvSpPr/>
          <p:nvPr/>
        </p:nvSpPr>
        <p:spPr>
          <a:xfrm>
            <a:off x="5748114" y="5449729"/>
            <a:ext cx="385985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5" name="Rectangle 34"/>
          <p:cNvSpPr/>
          <p:nvPr/>
        </p:nvSpPr>
        <p:spPr>
          <a:xfrm>
            <a:off x="6193296" y="5447347"/>
            <a:ext cx="1042529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6" name="Rectangle 35"/>
          <p:cNvSpPr/>
          <p:nvPr/>
        </p:nvSpPr>
        <p:spPr>
          <a:xfrm>
            <a:off x="5895848" y="941070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7" name="Rectangle 36"/>
          <p:cNvSpPr/>
          <p:nvPr/>
        </p:nvSpPr>
        <p:spPr>
          <a:xfrm>
            <a:off x="6509257" y="941070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8" name="Rectangle 37"/>
          <p:cNvSpPr/>
          <p:nvPr/>
        </p:nvSpPr>
        <p:spPr>
          <a:xfrm>
            <a:off x="7171180" y="941070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9" name="Rectangle 38"/>
          <p:cNvSpPr/>
          <p:nvPr/>
        </p:nvSpPr>
        <p:spPr>
          <a:xfrm>
            <a:off x="7817802" y="950594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0" name="Rectangle 39"/>
          <p:cNvSpPr/>
          <p:nvPr/>
        </p:nvSpPr>
        <p:spPr>
          <a:xfrm>
            <a:off x="5390912" y="1159190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" name="Rectangle 40"/>
          <p:cNvSpPr/>
          <p:nvPr/>
        </p:nvSpPr>
        <p:spPr>
          <a:xfrm>
            <a:off x="5390910" y="1366360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2" name="Rectangle 41"/>
          <p:cNvSpPr/>
          <p:nvPr/>
        </p:nvSpPr>
        <p:spPr>
          <a:xfrm>
            <a:off x="5390911" y="1573529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5" name="Rectangle 44"/>
          <p:cNvSpPr/>
          <p:nvPr/>
        </p:nvSpPr>
        <p:spPr>
          <a:xfrm>
            <a:off x="5390910" y="1760216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6" name="Rectangle 55"/>
          <p:cNvSpPr/>
          <p:nvPr/>
        </p:nvSpPr>
        <p:spPr>
          <a:xfrm>
            <a:off x="6881620" y="5451157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7" name="Rectangle 56"/>
          <p:cNvSpPr/>
          <p:nvPr/>
        </p:nvSpPr>
        <p:spPr>
          <a:xfrm>
            <a:off x="3962400" y="146685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8" name="Rectangle 57"/>
          <p:cNvSpPr/>
          <p:nvPr/>
        </p:nvSpPr>
        <p:spPr>
          <a:xfrm>
            <a:off x="4497708" y="146685"/>
            <a:ext cx="461264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9" name="Rectangle 58"/>
          <p:cNvSpPr/>
          <p:nvPr/>
        </p:nvSpPr>
        <p:spPr>
          <a:xfrm>
            <a:off x="4987548" y="146685"/>
            <a:ext cx="74650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73384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193"/>
          <a:stretch/>
        </p:blipFill>
        <p:spPr>
          <a:xfrm>
            <a:off x="3933824" y="0"/>
            <a:ext cx="4503169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962400" y="228600"/>
            <a:ext cx="4400550" cy="66294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Rectangle 1"/>
          <p:cNvSpPr/>
          <p:nvPr/>
        </p:nvSpPr>
        <p:spPr>
          <a:xfrm>
            <a:off x="4286250" y="1171574"/>
            <a:ext cx="3981450" cy="1019175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Rectangle 4"/>
          <p:cNvSpPr/>
          <p:nvPr/>
        </p:nvSpPr>
        <p:spPr>
          <a:xfrm>
            <a:off x="4286250" y="2733675"/>
            <a:ext cx="3981450" cy="428625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Rectangle 5"/>
          <p:cNvSpPr/>
          <p:nvPr/>
        </p:nvSpPr>
        <p:spPr>
          <a:xfrm>
            <a:off x="4286250" y="3705225"/>
            <a:ext cx="3981450" cy="438150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4286250" y="4676775"/>
            <a:ext cx="3981450" cy="447675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4286250" y="5657850"/>
            <a:ext cx="3981450" cy="1047750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Rectangle 2"/>
          <p:cNvSpPr/>
          <p:nvPr/>
        </p:nvSpPr>
        <p:spPr>
          <a:xfrm>
            <a:off x="4286249" y="1009650"/>
            <a:ext cx="3981452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Rectangle 9"/>
          <p:cNvSpPr/>
          <p:nvPr/>
        </p:nvSpPr>
        <p:spPr>
          <a:xfrm>
            <a:off x="4286250" y="2571750"/>
            <a:ext cx="3981450" cy="161924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Rectangle 10"/>
          <p:cNvSpPr/>
          <p:nvPr/>
        </p:nvSpPr>
        <p:spPr>
          <a:xfrm>
            <a:off x="4286250" y="3543300"/>
            <a:ext cx="3981450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Rectangle 11"/>
          <p:cNvSpPr/>
          <p:nvPr/>
        </p:nvSpPr>
        <p:spPr>
          <a:xfrm>
            <a:off x="4286250" y="4524375"/>
            <a:ext cx="3981450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Rectangle 12"/>
          <p:cNvSpPr/>
          <p:nvPr/>
        </p:nvSpPr>
        <p:spPr>
          <a:xfrm>
            <a:off x="4286249" y="5505450"/>
            <a:ext cx="3971925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5600700" y="937260"/>
            <a:ext cx="2506980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Rectangle 14"/>
          <p:cNvSpPr/>
          <p:nvPr/>
        </p:nvSpPr>
        <p:spPr>
          <a:xfrm>
            <a:off x="4286249" y="937260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Rectangle 16"/>
          <p:cNvSpPr/>
          <p:nvPr/>
        </p:nvSpPr>
        <p:spPr>
          <a:xfrm>
            <a:off x="4861560" y="937260"/>
            <a:ext cx="649857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Rectangle 17"/>
          <p:cNvSpPr/>
          <p:nvPr/>
        </p:nvSpPr>
        <p:spPr>
          <a:xfrm>
            <a:off x="4286248" y="2489835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Rectangle 18"/>
          <p:cNvSpPr/>
          <p:nvPr/>
        </p:nvSpPr>
        <p:spPr>
          <a:xfrm>
            <a:off x="4821556" y="2489835"/>
            <a:ext cx="29527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Rectangle 19"/>
          <p:cNvSpPr/>
          <p:nvPr/>
        </p:nvSpPr>
        <p:spPr>
          <a:xfrm>
            <a:off x="5145406" y="2489835"/>
            <a:ext cx="407669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Rectangle 21"/>
          <p:cNvSpPr/>
          <p:nvPr/>
        </p:nvSpPr>
        <p:spPr>
          <a:xfrm>
            <a:off x="5581652" y="2489835"/>
            <a:ext cx="11906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Rectangle 22"/>
          <p:cNvSpPr/>
          <p:nvPr/>
        </p:nvSpPr>
        <p:spPr>
          <a:xfrm>
            <a:off x="4286248" y="3477576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Rectangle 23"/>
          <p:cNvSpPr/>
          <p:nvPr/>
        </p:nvSpPr>
        <p:spPr>
          <a:xfrm>
            <a:off x="4821556" y="3477576"/>
            <a:ext cx="29527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Rectangle 24"/>
          <p:cNvSpPr/>
          <p:nvPr/>
        </p:nvSpPr>
        <p:spPr>
          <a:xfrm>
            <a:off x="5145406" y="3477576"/>
            <a:ext cx="491013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Rectangle 25"/>
          <p:cNvSpPr/>
          <p:nvPr/>
        </p:nvSpPr>
        <p:spPr>
          <a:xfrm>
            <a:off x="5664996" y="3477576"/>
            <a:ext cx="11906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7" name="Rectangle 26"/>
          <p:cNvSpPr/>
          <p:nvPr/>
        </p:nvSpPr>
        <p:spPr>
          <a:xfrm>
            <a:off x="4288405" y="4464368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Rectangle 27"/>
          <p:cNvSpPr/>
          <p:nvPr/>
        </p:nvSpPr>
        <p:spPr>
          <a:xfrm>
            <a:off x="4823713" y="4464368"/>
            <a:ext cx="500538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Rectangle 28"/>
          <p:cNvSpPr/>
          <p:nvPr/>
        </p:nvSpPr>
        <p:spPr>
          <a:xfrm>
            <a:off x="5398294" y="4464368"/>
            <a:ext cx="302420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Rectangle 29"/>
          <p:cNvSpPr/>
          <p:nvPr/>
        </p:nvSpPr>
        <p:spPr>
          <a:xfrm>
            <a:off x="5748115" y="4464368"/>
            <a:ext cx="11906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Rectangle 30"/>
          <p:cNvSpPr/>
          <p:nvPr/>
        </p:nvSpPr>
        <p:spPr>
          <a:xfrm>
            <a:off x="4288405" y="5449729"/>
            <a:ext cx="1035846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Rectangle 32"/>
          <p:cNvSpPr/>
          <p:nvPr/>
        </p:nvSpPr>
        <p:spPr>
          <a:xfrm>
            <a:off x="5363543" y="5447347"/>
            <a:ext cx="353616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4" name="Rectangle 33"/>
          <p:cNvSpPr/>
          <p:nvPr/>
        </p:nvSpPr>
        <p:spPr>
          <a:xfrm>
            <a:off x="5748114" y="5449729"/>
            <a:ext cx="385985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5" name="Rectangle 34"/>
          <p:cNvSpPr/>
          <p:nvPr/>
        </p:nvSpPr>
        <p:spPr>
          <a:xfrm>
            <a:off x="6193296" y="5447347"/>
            <a:ext cx="1042529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6" name="Rectangle 35"/>
          <p:cNvSpPr/>
          <p:nvPr/>
        </p:nvSpPr>
        <p:spPr>
          <a:xfrm>
            <a:off x="5895848" y="941070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7" name="Rectangle 36"/>
          <p:cNvSpPr/>
          <p:nvPr/>
        </p:nvSpPr>
        <p:spPr>
          <a:xfrm>
            <a:off x="6509257" y="941070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8" name="Rectangle 37"/>
          <p:cNvSpPr/>
          <p:nvPr/>
        </p:nvSpPr>
        <p:spPr>
          <a:xfrm>
            <a:off x="7171180" y="941070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9" name="Rectangle 38"/>
          <p:cNvSpPr/>
          <p:nvPr/>
        </p:nvSpPr>
        <p:spPr>
          <a:xfrm>
            <a:off x="7817802" y="950594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0" name="Rectangle 39"/>
          <p:cNvSpPr/>
          <p:nvPr/>
        </p:nvSpPr>
        <p:spPr>
          <a:xfrm>
            <a:off x="5390912" y="1159190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" name="Rectangle 40"/>
          <p:cNvSpPr/>
          <p:nvPr/>
        </p:nvSpPr>
        <p:spPr>
          <a:xfrm>
            <a:off x="5390910" y="1366360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2" name="Rectangle 41"/>
          <p:cNvSpPr/>
          <p:nvPr/>
        </p:nvSpPr>
        <p:spPr>
          <a:xfrm>
            <a:off x="5390911" y="1573529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5" name="Rectangle 44"/>
          <p:cNvSpPr/>
          <p:nvPr/>
        </p:nvSpPr>
        <p:spPr>
          <a:xfrm>
            <a:off x="5390910" y="1760216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46" name="Straight Arrow Connector 45"/>
          <p:cNvCxnSpPr>
            <a:stCxn id="40" idx="3"/>
            <a:endCxn id="36" idx="1"/>
          </p:cNvCxnSpPr>
          <p:nvPr/>
        </p:nvCxnSpPr>
        <p:spPr>
          <a:xfrm flipV="1">
            <a:off x="5610941" y="1085850"/>
            <a:ext cx="284907" cy="18335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/>
            <a:endCxn id="37" idx="2"/>
          </p:cNvCxnSpPr>
          <p:nvPr/>
        </p:nvCxnSpPr>
        <p:spPr>
          <a:xfrm flipV="1">
            <a:off x="5605660" y="1230630"/>
            <a:ext cx="1048377" cy="24931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cxnSpLocks/>
            <a:endCxn id="38" idx="2"/>
          </p:cNvCxnSpPr>
          <p:nvPr/>
        </p:nvCxnSpPr>
        <p:spPr>
          <a:xfrm flipV="1">
            <a:off x="5612003" y="1230630"/>
            <a:ext cx="1703957" cy="45017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/>
            <a:endCxn id="39" idx="2"/>
          </p:cNvCxnSpPr>
          <p:nvPr/>
        </p:nvCxnSpPr>
        <p:spPr>
          <a:xfrm flipV="1">
            <a:off x="5610939" y="1240154"/>
            <a:ext cx="2351643" cy="65305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881620" y="5451157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8" name="Rectangle 47"/>
          <p:cNvSpPr/>
          <p:nvPr/>
        </p:nvSpPr>
        <p:spPr>
          <a:xfrm>
            <a:off x="3962400" y="146685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0" name="Rectangle 49"/>
          <p:cNvSpPr/>
          <p:nvPr/>
        </p:nvSpPr>
        <p:spPr>
          <a:xfrm>
            <a:off x="4497708" y="146685"/>
            <a:ext cx="461264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2" name="Rectangle 51"/>
          <p:cNvSpPr/>
          <p:nvPr/>
        </p:nvSpPr>
        <p:spPr>
          <a:xfrm>
            <a:off x="4987548" y="146685"/>
            <a:ext cx="74650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91983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193"/>
          <a:stretch/>
        </p:blipFill>
        <p:spPr>
          <a:xfrm>
            <a:off x="3933824" y="0"/>
            <a:ext cx="4503169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962400" y="228600"/>
            <a:ext cx="4400550" cy="66294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3" name="Rectangle 72"/>
          <p:cNvSpPr/>
          <p:nvPr/>
        </p:nvSpPr>
        <p:spPr>
          <a:xfrm>
            <a:off x="3962400" y="146685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4" name="Rectangle 73"/>
          <p:cNvSpPr/>
          <p:nvPr/>
        </p:nvSpPr>
        <p:spPr>
          <a:xfrm>
            <a:off x="4497708" y="146685"/>
            <a:ext cx="461264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5" name="Rectangle 74"/>
          <p:cNvSpPr/>
          <p:nvPr/>
        </p:nvSpPr>
        <p:spPr>
          <a:xfrm>
            <a:off x="4987548" y="146685"/>
            <a:ext cx="74650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Rectangle 1"/>
          <p:cNvSpPr/>
          <p:nvPr/>
        </p:nvSpPr>
        <p:spPr>
          <a:xfrm>
            <a:off x="4286250" y="1171574"/>
            <a:ext cx="3981450" cy="1019175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Rectangle 4"/>
          <p:cNvSpPr/>
          <p:nvPr/>
        </p:nvSpPr>
        <p:spPr>
          <a:xfrm>
            <a:off x="4286250" y="2733675"/>
            <a:ext cx="3981450" cy="428625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Rectangle 5"/>
          <p:cNvSpPr/>
          <p:nvPr/>
        </p:nvSpPr>
        <p:spPr>
          <a:xfrm>
            <a:off x="4286250" y="3705225"/>
            <a:ext cx="3981450" cy="438150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4286250" y="4676775"/>
            <a:ext cx="3981450" cy="447675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4286250" y="5657850"/>
            <a:ext cx="3981450" cy="1047750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Rectangle 2"/>
          <p:cNvSpPr/>
          <p:nvPr/>
        </p:nvSpPr>
        <p:spPr>
          <a:xfrm>
            <a:off x="4286249" y="1009650"/>
            <a:ext cx="3981452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Rectangle 9"/>
          <p:cNvSpPr/>
          <p:nvPr/>
        </p:nvSpPr>
        <p:spPr>
          <a:xfrm>
            <a:off x="4286250" y="2571750"/>
            <a:ext cx="3981450" cy="161924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Rectangle 10"/>
          <p:cNvSpPr/>
          <p:nvPr/>
        </p:nvSpPr>
        <p:spPr>
          <a:xfrm>
            <a:off x="4286250" y="3543300"/>
            <a:ext cx="3981450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Rectangle 11"/>
          <p:cNvSpPr/>
          <p:nvPr/>
        </p:nvSpPr>
        <p:spPr>
          <a:xfrm>
            <a:off x="4286250" y="4524375"/>
            <a:ext cx="3981450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Rectangle 12"/>
          <p:cNvSpPr/>
          <p:nvPr/>
        </p:nvSpPr>
        <p:spPr>
          <a:xfrm>
            <a:off x="4286249" y="5505450"/>
            <a:ext cx="3971925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5600700" y="937260"/>
            <a:ext cx="2506980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Rectangle 14"/>
          <p:cNvSpPr/>
          <p:nvPr/>
        </p:nvSpPr>
        <p:spPr>
          <a:xfrm>
            <a:off x="4286249" y="937260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Rectangle 16"/>
          <p:cNvSpPr/>
          <p:nvPr/>
        </p:nvSpPr>
        <p:spPr>
          <a:xfrm>
            <a:off x="4861560" y="937260"/>
            <a:ext cx="649857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Rectangle 17"/>
          <p:cNvSpPr/>
          <p:nvPr/>
        </p:nvSpPr>
        <p:spPr>
          <a:xfrm>
            <a:off x="4286248" y="2489835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Rectangle 18"/>
          <p:cNvSpPr/>
          <p:nvPr/>
        </p:nvSpPr>
        <p:spPr>
          <a:xfrm>
            <a:off x="4821556" y="2489835"/>
            <a:ext cx="29527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Rectangle 19"/>
          <p:cNvSpPr/>
          <p:nvPr/>
        </p:nvSpPr>
        <p:spPr>
          <a:xfrm>
            <a:off x="5145406" y="2489835"/>
            <a:ext cx="407669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Rectangle 21"/>
          <p:cNvSpPr/>
          <p:nvPr/>
        </p:nvSpPr>
        <p:spPr>
          <a:xfrm>
            <a:off x="5581652" y="2489835"/>
            <a:ext cx="11906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Rectangle 22"/>
          <p:cNvSpPr/>
          <p:nvPr/>
        </p:nvSpPr>
        <p:spPr>
          <a:xfrm>
            <a:off x="4286248" y="3477576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Rectangle 23"/>
          <p:cNvSpPr/>
          <p:nvPr/>
        </p:nvSpPr>
        <p:spPr>
          <a:xfrm>
            <a:off x="4821556" y="3477576"/>
            <a:ext cx="29527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Rectangle 24"/>
          <p:cNvSpPr/>
          <p:nvPr/>
        </p:nvSpPr>
        <p:spPr>
          <a:xfrm>
            <a:off x="5145406" y="3477576"/>
            <a:ext cx="491013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Rectangle 25"/>
          <p:cNvSpPr/>
          <p:nvPr/>
        </p:nvSpPr>
        <p:spPr>
          <a:xfrm>
            <a:off x="5664996" y="3477576"/>
            <a:ext cx="11906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7" name="Rectangle 26"/>
          <p:cNvSpPr/>
          <p:nvPr/>
        </p:nvSpPr>
        <p:spPr>
          <a:xfrm>
            <a:off x="4288405" y="4464368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Rectangle 27"/>
          <p:cNvSpPr/>
          <p:nvPr/>
        </p:nvSpPr>
        <p:spPr>
          <a:xfrm>
            <a:off x="4823713" y="4464368"/>
            <a:ext cx="500538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Rectangle 28"/>
          <p:cNvSpPr/>
          <p:nvPr/>
        </p:nvSpPr>
        <p:spPr>
          <a:xfrm>
            <a:off x="5398294" y="4464368"/>
            <a:ext cx="302420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Rectangle 29"/>
          <p:cNvSpPr/>
          <p:nvPr/>
        </p:nvSpPr>
        <p:spPr>
          <a:xfrm>
            <a:off x="5748115" y="4464368"/>
            <a:ext cx="11906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Rectangle 30"/>
          <p:cNvSpPr/>
          <p:nvPr/>
        </p:nvSpPr>
        <p:spPr>
          <a:xfrm>
            <a:off x="4288405" y="5449729"/>
            <a:ext cx="1035846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Rectangle 32"/>
          <p:cNvSpPr/>
          <p:nvPr/>
        </p:nvSpPr>
        <p:spPr>
          <a:xfrm>
            <a:off x="5363543" y="5447347"/>
            <a:ext cx="353616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4" name="Rectangle 33"/>
          <p:cNvSpPr/>
          <p:nvPr/>
        </p:nvSpPr>
        <p:spPr>
          <a:xfrm>
            <a:off x="5748114" y="5449729"/>
            <a:ext cx="385985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5" name="Rectangle 34"/>
          <p:cNvSpPr/>
          <p:nvPr/>
        </p:nvSpPr>
        <p:spPr>
          <a:xfrm>
            <a:off x="6193296" y="5447347"/>
            <a:ext cx="1042529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6" name="Rectangle 35"/>
          <p:cNvSpPr/>
          <p:nvPr/>
        </p:nvSpPr>
        <p:spPr>
          <a:xfrm>
            <a:off x="5895848" y="941070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7" name="Rectangle 36"/>
          <p:cNvSpPr/>
          <p:nvPr/>
        </p:nvSpPr>
        <p:spPr>
          <a:xfrm>
            <a:off x="6509257" y="941070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8" name="Rectangle 37"/>
          <p:cNvSpPr/>
          <p:nvPr/>
        </p:nvSpPr>
        <p:spPr>
          <a:xfrm>
            <a:off x="7171180" y="941070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9" name="Rectangle 38"/>
          <p:cNvSpPr/>
          <p:nvPr/>
        </p:nvSpPr>
        <p:spPr>
          <a:xfrm>
            <a:off x="7817802" y="950594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0" name="Rectangle 39"/>
          <p:cNvSpPr/>
          <p:nvPr/>
        </p:nvSpPr>
        <p:spPr>
          <a:xfrm>
            <a:off x="5390912" y="1159190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" name="Rectangle 40"/>
          <p:cNvSpPr/>
          <p:nvPr/>
        </p:nvSpPr>
        <p:spPr>
          <a:xfrm>
            <a:off x="5390910" y="1366360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2" name="Rectangle 41"/>
          <p:cNvSpPr/>
          <p:nvPr/>
        </p:nvSpPr>
        <p:spPr>
          <a:xfrm>
            <a:off x="5390911" y="1573529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5" name="Rectangle 44"/>
          <p:cNvSpPr/>
          <p:nvPr/>
        </p:nvSpPr>
        <p:spPr>
          <a:xfrm>
            <a:off x="5390910" y="1760216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46" name="Straight Arrow Connector 45"/>
          <p:cNvCxnSpPr>
            <a:stCxn id="40" idx="3"/>
            <a:endCxn id="36" idx="1"/>
          </p:cNvCxnSpPr>
          <p:nvPr/>
        </p:nvCxnSpPr>
        <p:spPr>
          <a:xfrm flipV="1">
            <a:off x="5610941" y="1085850"/>
            <a:ext cx="284907" cy="18335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/>
            <a:endCxn id="37" idx="2"/>
          </p:cNvCxnSpPr>
          <p:nvPr/>
        </p:nvCxnSpPr>
        <p:spPr>
          <a:xfrm flipV="1">
            <a:off x="5605660" y="1230630"/>
            <a:ext cx="1048377" cy="24931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cxnSpLocks/>
            <a:endCxn id="38" idx="2"/>
          </p:cNvCxnSpPr>
          <p:nvPr/>
        </p:nvCxnSpPr>
        <p:spPr>
          <a:xfrm flipV="1">
            <a:off x="5612003" y="1230630"/>
            <a:ext cx="1703957" cy="45017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/>
            <a:endCxn id="39" idx="2"/>
          </p:cNvCxnSpPr>
          <p:nvPr/>
        </p:nvCxnSpPr>
        <p:spPr>
          <a:xfrm flipV="1">
            <a:off x="5610939" y="1240154"/>
            <a:ext cx="2351643" cy="65305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881620" y="5451157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0" name="Rectangle 49"/>
          <p:cNvSpPr/>
          <p:nvPr/>
        </p:nvSpPr>
        <p:spPr>
          <a:xfrm>
            <a:off x="4966459" y="1165858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2" name="Rectangle 51"/>
          <p:cNvSpPr/>
          <p:nvPr/>
        </p:nvSpPr>
        <p:spPr>
          <a:xfrm>
            <a:off x="4966459" y="1376360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3" name="Rectangle 52"/>
          <p:cNvSpPr/>
          <p:nvPr/>
        </p:nvSpPr>
        <p:spPr>
          <a:xfrm>
            <a:off x="4966459" y="1585435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4" name="Rectangle 53"/>
          <p:cNvSpPr/>
          <p:nvPr/>
        </p:nvSpPr>
        <p:spPr>
          <a:xfrm>
            <a:off x="4966459" y="1776411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9" name="Rectangle 68"/>
          <p:cNvSpPr/>
          <p:nvPr/>
        </p:nvSpPr>
        <p:spPr>
          <a:xfrm>
            <a:off x="5523009" y="2747278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0" name="Rectangle 69"/>
          <p:cNvSpPr/>
          <p:nvPr/>
        </p:nvSpPr>
        <p:spPr>
          <a:xfrm>
            <a:off x="6337931" y="2747278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1" name="Rectangle 70"/>
          <p:cNvSpPr/>
          <p:nvPr/>
        </p:nvSpPr>
        <p:spPr>
          <a:xfrm>
            <a:off x="6315628" y="3715702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2" name="Rectangle 71"/>
          <p:cNvSpPr/>
          <p:nvPr/>
        </p:nvSpPr>
        <p:spPr>
          <a:xfrm>
            <a:off x="5518641" y="3710939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7" name="Rectangle 56"/>
          <p:cNvSpPr/>
          <p:nvPr/>
        </p:nvSpPr>
        <p:spPr>
          <a:xfrm>
            <a:off x="5214236" y="380522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8" name="Rectangle 57"/>
          <p:cNvSpPr/>
          <p:nvPr/>
        </p:nvSpPr>
        <p:spPr>
          <a:xfrm>
            <a:off x="5540351" y="385124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9" name="Rectangle 58"/>
          <p:cNvSpPr/>
          <p:nvPr/>
        </p:nvSpPr>
        <p:spPr>
          <a:xfrm>
            <a:off x="5831091" y="391790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0" name="Rectangle 59"/>
          <p:cNvSpPr/>
          <p:nvPr/>
        </p:nvSpPr>
        <p:spPr>
          <a:xfrm>
            <a:off x="6160327" y="380522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5" name="Rectangle 64"/>
          <p:cNvSpPr/>
          <p:nvPr/>
        </p:nvSpPr>
        <p:spPr>
          <a:xfrm>
            <a:off x="4294757" y="359092"/>
            <a:ext cx="559117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7" name="Rectangle 66"/>
          <p:cNvSpPr/>
          <p:nvPr/>
        </p:nvSpPr>
        <p:spPr>
          <a:xfrm>
            <a:off x="4889763" y="355516"/>
            <a:ext cx="29527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18021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193"/>
          <a:stretch/>
        </p:blipFill>
        <p:spPr>
          <a:xfrm>
            <a:off x="3933824" y="0"/>
            <a:ext cx="4503169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962400" y="228600"/>
            <a:ext cx="4400550" cy="66294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Rectangle 1"/>
          <p:cNvSpPr/>
          <p:nvPr/>
        </p:nvSpPr>
        <p:spPr>
          <a:xfrm>
            <a:off x="4286250" y="1171574"/>
            <a:ext cx="3981450" cy="1019175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Rectangle 4"/>
          <p:cNvSpPr/>
          <p:nvPr/>
        </p:nvSpPr>
        <p:spPr>
          <a:xfrm>
            <a:off x="4286250" y="2733675"/>
            <a:ext cx="3981450" cy="428625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Rectangle 5"/>
          <p:cNvSpPr/>
          <p:nvPr/>
        </p:nvSpPr>
        <p:spPr>
          <a:xfrm>
            <a:off x="4286250" y="3705225"/>
            <a:ext cx="3981450" cy="438150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4286250" y="4676775"/>
            <a:ext cx="3981450" cy="447675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4286250" y="5657850"/>
            <a:ext cx="3981450" cy="1047750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Rectangle 2"/>
          <p:cNvSpPr/>
          <p:nvPr/>
        </p:nvSpPr>
        <p:spPr>
          <a:xfrm>
            <a:off x="4286249" y="1009650"/>
            <a:ext cx="3981452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Rectangle 9"/>
          <p:cNvSpPr/>
          <p:nvPr/>
        </p:nvSpPr>
        <p:spPr>
          <a:xfrm>
            <a:off x="4286250" y="2571750"/>
            <a:ext cx="3981450" cy="161924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Rectangle 10"/>
          <p:cNvSpPr/>
          <p:nvPr/>
        </p:nvSpPr>
        <p:spPr>
          <a:xfrm>
            <a:off x="4286250" y="3543300"/>
            <a:ext cx="3981450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Rectangle 11"/>
          <p:cNvSpPr/>
          <p:nvPr/>
        </p:nvSpPr>
        <p:spPr>
          <a:xfrm>
            <a:off x="4286250" y="4524375"/>
            <a:ext cx="3981450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Rectangle 12"/>
          <p:cNvSpPr/>
          <p:nvPr/>
        </p:nvSpPr>
        <p:spPr>
          <a:xfrm>
            <a:off x="4286249" y="5505450"/>
            <a:ext cx="3971925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5600700" y="937260"/>
            <a:ext cx="2506980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Rectangle 14"/>
          <p:cNvSpPr/>
          <p:nvPr/>
        </p:nvSpPr>
        <p:spPr>
          <a:xfrm>
            <a:off x="4286249" y="937260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Rectangle 16"/>
          <p:cNvSpPr/>
          <p:nvPr/>
        </p:nvSpPr>
        <p:spPr>
          <a:xfrm>
            <a:off x="4861560" y="937260"/>
            <a:ext cx="649857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Rectangle 17"/>
          <p:cNvSpPr/>
          <p:nvPr/>
        </p:nvSpPr>
        <p:spPr>
          <a:xfrm>
            <a:off x="4286248" y="2489835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Rectangle 18"/>
          <p:cNvSpPr/>
          <p:nvPr/>
        </p:nvSpPr>
        <p:spPr>
          <a:xfrm>
            <a:off x="4821556" y="2489835"/>
            <a:ext cx="29527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Rectangle 19"/>
          <p:cNvSpPr/>
          <p:nvPr/>
        </p:nvSpPr>
        <p:spPr>
          <a:xfrm>
            <a:off x="5145406" y="2489835"/>
            <a:ext cx="407669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Rectangle 21"/>
          <p:cNvSpPr/>
          <p:nvPr/>
        </p:nvSpPr>
        <p:spPr>
          <a:xfrm>
            <a:off x="5581652" y="2489835"/>
            <a:ext cx="11906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Rectangle 22"/>
          <p:cNvSpPr/>
          <p:nvPr/>
        </p:nvSpPr>
        <p:spPr>
          <a:xfrm>
            <a:off x="4286248" y="3477576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Rectangle 23"/>
          <p:cNvSpPr/>
          <p:nvPr/>
        </p:nvSpPr>
        <p:spPr>
          <a:xfrm>
            <a:off x="4821556" y="3477576"/>
            <a:ext cx="29527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Rectangle 24"/>
          <p:cNvSpPr/>
          <p:nvPr/>
        </p:nvSpPr>
        <p:spPr>
          <a:xfrm>
            <a:off x="5145406" y="3477576"/>
            <a:ext cx="491013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Rectangle 25"/>
          <p:cNvSpPr/>
          <p:nvPr/>
        </p:nvSpPr>
        <p:spPr>
          <a:xfrm>
            <a:off x="5664996" y="3477576"/>
            <a:ext cx="11906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7" name="Rectangle 26"/>
          <p:cNvSpPr/>
          <p:nvPr/>
        </p:nvSpPr>
        <p:spPr>
          <a:xfrm>
            <a:off x="4288405" y="4464368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Rectangle 27"/>
          <p:cNvSpPr/>
          <p:nvPr/>
        </p:nvSpPr>
        <p:spPr>
          <a:xfrm>
            <a:off x="4823713" y="4464368"/>
            <a:ext cx="500538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Rectangle 28"/>
          <p:cNvSpPr/>
          <p:nvPr/>
        </p:nvSpPr>
        <p:spPr>
          <a:xfrm>
            <a:off x="5398294" y="4464368"/>
            <a:ext cx="302420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Rectangle 29"/>
          <p:cNvSpPr/>
          <p:nvPr/>
        </p:nvSpPr>
        <p:spPr>
          <a:xfrm>
            <a:off x="5748115" y="4464368"/>
            <a:ext cx="11906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Rectangle 30"/>
          <p:cNvSpPr/>
          <p:nvPr/>
        </p:nvSpPr>
        <p:spPr>
          <a:xfrm>
            <a:off x="4288405" y="5449729"/>
            <a:ext cx="1035846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Rectangle 32"/>
          <p:cNvSpPr/>
          <p:nvPr/>
        </p:nvSpPr>
        <p:spPr>
          <a:xfrm>
            <a:off x="5363543" y="5447347"/>
            <a:ext cx="353616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4" name="Rectangle 33"/>
          <p:cNvSpPr/>
          <p:nvPr/>
        </p:nvSpPr>
        <p:spPr>
          <a:xfrm>
            <a:off x="5748114" y="5449729"/>
            <a:ext cx="385985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5" name="Rectangle 34"/>
          <p:cNvSpPr/>
          <p:nvPr/>
        </p:nvSpPr>
        <p:spPr>
          <a:xfrm>
            <a:off x="6193296" y="5447347"/>
            <a:ext cx="1042529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6" name="Rectangle 35"/>
          <p:cNvSpPr/>
          <p:nvPr/>
        </p:nvSpPr>
        <p:spPr>
          <a:xfrm>
            <a:off x="5895848" y="941070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7" name="Rectangle 36"/>
          <p:cNvSpPr/>
          <p:nvPr/>
        </p:nvSpPr>
        <p:spPr>
          <a:xfrm>
            <a:off x="6509257" y="941070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8" name="Rectangle 37"/>
          <p:cNvSpPr/>
          <p:nvPr/>
        </p:nvSpPr>
        <p:spPr>
          <a:xfrm>
            <a:off x="7171180" y="941070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9" name="Rectangle 38"/>
          <p:cNvSpPr/>
          <p:nvPr/>
        </p:nvSpPr>
        <p:spPr>
          <a:xfrm>
            <a:off x="7817802" y="950594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0" name="Rectangle 39"/>
          <p:cNvSpPr/>
          <p:nvPr/>
        </p:nvSpPr>
        <p:spPr>
          <a:xfrm>
            <a:off x="5390912" y="1159190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" name="Rectangle 40"/>
          <p:cNvSpPr/>
          <p:nvPr/>
        </p:nvSpPr>
        <p:spPr>
          <a:xfrm>
            <a:off x="5390910" y="1366360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2" name="Rectangle 41"/>
          <p:cNvSpPr/>
          <p:nvPr/>
        </p:nvSpPr>
        <p:spPr>
          <a:xfrm>
            <a:off x="5390911" y="1573529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5" name="Rectangle 44"/>
          <p:cNvSpPr/>
          <p:nvPr/>
        </p:nvSpPr>
        <p:spPr>
          <a:xfrm>
            <a:off x="5390910" y="1760216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46" name="Straight Arrow Connector 45"/>
          <p:cNvCxnSpPr>
            <a:stCxn id="40" idx="3"/>
            <a:endCxn id="36" idx="1"/>
          </p:cNvCxnSpPr>
          <p:nvPr/>
        </p:nvCxnSpPr>
        <p:spPr>
          <a:xfrm flipV="1">
            <a:off x="5610941" y="1085850"/>
            <a:ext cx="284907" cy="18335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/>
            <a:endCxn id="37" idx="2"/>
          </p:cNvCxnSpPr>
          <p:nvPr/>
        </p:nvCxnSpPr>
        <p:spPr>
          <a:xfrm flipV="1">
            <a:off x="5605660" y="1230630"/>
            <a:ext cx="1048377" cy="24931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cxnSpLocks/>
            <a:endCxn id="38" idx="2"/>
          </p:cNvCxnSpPr>
          <p:nvPr/>
        </p:nvCxnSpPr>
        <p:spPr>
          <a:xfrm flipV="1">
            <a:off x="5612003" y="1230630"/>
            <a:ext cx="1703957" cy="45017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/>
            <a:endCxn id="39" idx="2"/>
          </p:cNvCxnSpPr>
          <p:nvPr/>
        </p:nvCxnSpPr>
        <p:spPr>
          <a:xfrm flipV="1">
            <a:off x="5610939" y="1240154"/>
            <a:ext cx="2351643" cy="65305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881620" y="5451157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0" name="Rectangle 49"/>
          <p:cNvSpPr/>
          <p:nvPr/>
        </p:nvSpPr>
        <p:spPr>
          <a:xfrm>
            <a:off x="4966459" y="1165858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2" name="Rectangle 51"/>
          <p:cNvSpPr/>
          <p:nvPr/>
        </p:nvSpPr>
        <p:spPr>
          <a:xfrm>
            <a:off x="4966459" y="1376360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3" name="Rectangle 52"/>
          <p:cNvSpPr/>
          <p:nvPr/>
        </p:nvSpPr>
        <p:spPr>
          <a:xfrm>
            <a:off x="4966459" y="1585435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4" name="Rectangle 53"/>
          <p:cNvSpPr/>
          <p:nvPr/>
        </p:nvSpPr>
        <p:spPr>
          <a:xfrm>
            <a:off x="4966459" y="1776411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55" name="Straight Arrow Connector 54"/>
          <p:cNvCxnSpPr>
            <a:cxnSpLocks/>
          </p:cNvCxnSpPr>
          <p:nvPr/>
        </p:nvCxnSpPr>
        <p:spPr>
          <a:xfrm flipV="1">
            <a:off x="5062224" y="568641"/>
            <a:ext cx="262027" cy="60757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 flipV="1">
            <a:off x="5183110" y="611819"/>
            <a:ext cx="464990" cy="90069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cxnSpLocks/>
            <a:endCxn id="59" idx="2"/>
          </p:cNvCxnSpPr>
          <p:nvPr/>
        </p:nvCxnSpPr>
        <p:spPr>
          <a:xfrm flipV="1">
            <a:off x="5183110" y="611819"/>
            <a:ext cx="757996" cy="110421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  <a:endCxn id="60" idx="2"/>
          </p:cNvCxnSpPr>
          <p:nvPr/>
        </p:nvCxnSpPr>
        <p:spPr>
          <a:xfrm flipV="1">
            <a:off x="5168369" y="600551"/>
            <a:ext cx="1101973" cy="131349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523009" y="2747278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6" name="Rectangle 65"/>
          <p:cNvSpPr/>
          <p:nvPr/>
        </p:nvSpPr>
        <p:spPr>
          <a:xfrm>
            <a:off x="6337931" y="2747278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8" name="Rectangle 67"/>
          <p:cNvSpPr/>
          <p:nvPr/>
        </p:nvSpPr>
        <p:spPr>
          <a:xfrm>
            <a:off x="6315628" y="3715702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9" name="Rectangle 68"/>
          <p:cNvSpPr/>
          <p:nvPr/>
        </p:nvSpPr>
        <p:spPr>
          <a:xfrm>
            <a:off x="5518641" y="3710939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0" name="Straight Arrow Connector 69"/>
          <p:cNvCxnSpPr>
            <a:cxnSpLocks/>
          </p:cNvCxnSpPr>
          <p:nvPr/>
        </p:nvCxnSpPr>
        <p:spPr>
          <a:xfrm flipV="1">
            <a:off x="5604867" y="632459"/>
            <a:ext cx="315890" cy="2119787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cxnSpLocks/>
            <a:endCxn id="57" idx="2"/>
          </p:cNvCxnSpPr>
          <p:nvPr/>
        </p:nvCxnSpPr>
        <p:spPr>
          <a:xfrm flipH="1" flipV="1">
            <a:off x="5324251" y="600551"/>
            <a:ext cx="1118698" cy="213312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cxnSpLocks/>
          </p:cNvCxnSpPr>
          <p:nvPr/>
        </p:nvCxnSpPr>
        <p:spPr>
          <a:xfrm flipH="1" flipV="1">
            <a:off x="5666988" y="622296"/>
            <a:ext cx="752111" cy="3077051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  <a:endCxn id="60" idx="2"/>
          </p:cNvCxnSpPr>
          <p:nvPr/>
        </p:nvCxnSpPr>
        <p:spPr>
          <a:xfrm flipV="1">
            <a:off x="5616596" y="600551"/>
            <a:ext cx="653746" cy="310412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3962400" y="146685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5" name="Rectangle 74"/>
          <p:cNvSpPr/>
          <p:nvPr/>
        </p:nvSpPr>
        <p:spPr>
          <a:xfrm>
            <a:off x="4497708" y="146685"/>
            <a:ext cx="461264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6" name="Rectangle 75"/>
          <p:cNvSpPr/>
          <p:nvPr/>
        </p:nvSpPr>
        <p:spPr>
          <a:xfrm>
            <a:off x="4987548" y="146685"/>
            <a:ext cx="74650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7" name="Rectangle 56"/>
          <p:cNvSpPr/>
          <p:nvPr/>
        </p:nvSpPr>
        <p:spPr>
          <a:xfrm>
            <a:off x="5214236" y="380522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8" name="Rectangle 57"/>
          <p:cNvSpPr/>
          <p:nvPr/>
        </p:nvSpPr>
        <p:spPr>
          <a:xfrm>
            <a:off x="5540351" y="385124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9" name="Rectangle 58"/>
          <p:cNvSpPr/>
          <p:nvPr/>
        </p:nvSpPr>
        <p:spPr>
          <a:xfrm>
            <a:off x="5831091" y="391790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0" name="Rectangle 59"/>
          <p:cNvSpPr/>
          <p:nvPr/>
        </p:nvSpPr>
        <p:spPr>
          <a:xfrm>
            <a:off x="6160327" y="380522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5" name="Rectangle 64"/>
          <p:cNvSpPr/>
          <p:nvPr/>
        </p:nvSpPr>
        <p:spPr>
          <a:xfrm>
            <a:off x="4294757" y="359092"/>
            <a:ext cx="559117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7" name="Rectangle 66"/>
          <p:cNvSpPr/>
          <p:nvPr/>
        </p:nvSpPr>
        <p:spPr>
          <a:xfrm>
            <a:off x="4889763" y="355516"/>
            <a:ext cx="29527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611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796"/>
          <a:stretch/>
        </p:blipFill>
        <p:spPr>
          <a:xfrm>
            <a:off x="237886" y="2426063"/>
            <a:ext cx="11815319" cy="4431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Zdrojový kód </a:t>
            </a:r>
            <a:r>
              <a:rPr lang="sk-SK" dirty="0" err="1"/>
              <a:t>vs</a:t>
            </a:r>
            <a:r>
              <a:rPr lang="sk-SK" dirty="0"/>
              <a:t>. prirodzený text (</a:t>
            </a:r>
            <a:r>
              <a:rPr lang="sk-SK" dirty="0" err="1"/>
              <a:t>Busjahn</a:t>
            </a:r>
            <a:r>
              <a:rPr lang="sk-SK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Približne 15</a:t>
            </a:r>
            <a:r>
              <a:rPr lang="en-US" dirty="0"/>
              <a:t>% </a:t>
            </a:r>
            <a:r>
              <a:rPr lang="sk-SK" dirty="0"/>
              <a:t>populácie trpí poruchou čítania,</a:t>
            </a:r>
            <a:br>
              <a:rPr lang="sk-SK" dirty="0"/>
            </a:br>
            <a:r>
              <a:rPr lang="sk-SK" dirty="0"/>
              <a:t>môže to skresliť výsledky pri čítaní zdrojového kódu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5112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193"/>
          <a:stretch/>
        </p:blipFill>
        <p:spPr>
          <a:xfrm>
            <a:off x="3933824" y="0"/>
            <a:ext cx="4503169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962400" y="228600"/>
            <a:ext cx="4400550" cy="66294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Rectangle 1"/>
          <p:cNvSpPr/>
          <p:nvPr/>
        </p:nvSpPr>
        <p:spPr>
          <a:xfrm>
            <a:off x="4286250" y="1171574"/>
            <a:ext cx="3981450" cy="1019175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Rectangle 4"/>
          <p:cNvSpPr/>
          <p:nvPr/>
        </p:nvSpPr>
        <p:spPr>
          <a:xfrm>
            <a:off x="4286250" y="2733675"/>
            <a:ext cx="3981450" cy="428625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Rectangle 5"/>
          <p:cNvSpPr/>
          <p:nvPr/>
        </p:nvSpPr>
        <p:spPr>
          <a:xfrm>
            <a:off x="4286250" y="3705225"/>
            <a:ext cx="3981450" cy="438150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4286250" y="4676775"/>
            <a:ext cx="3981450" cy="447675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4286250" y="5657850"/>
            <a:ext cx="3981450" cy="1047750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Rectangle 2"/>
          <p:cNvSpPr/>
          <p:nvPr/>
        </p:nvSpPr>
        <p:spPr>
          <a:xfrm>
            <a:off x="4286249" y="1009650"/>
            <a:ext cx="3981452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Rectangle 9"/>
          <p:cNvSpPr/>
          <p:nvPr/>
        </p:nvSpPr>
        <p:spPr>
          <a:xfrm>
            <a:off x="4286250" y="2571750"/>
            <a:ext cx="3981450" cy="161924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Rectangle 10"/>
          <p:cNvSpPr/>
          <p:nvPr/>
        </p:nvSpPr>
        <p:spPr>
          <a:xfrm>
            <a:off x="4286250" y="3543300"/>
            <a:ext cx="3981450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Rectangle 11"/>
          <p:cNvSpPr/>
          <p:nvPr/>
        </p:nvSpPr>
        <p:spPr>
          <a:xfrm>
            <a:off x="4286250" y="4524375"/>
            <a:ext cx="3981450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Rectangle 12"/>
          <p:cNvSpPr/>
          <p:nvPr/>
        </p:nvSpPr>
        <p:spPr>
          <a:xfrm>
            <a:off x="4286249" y="5505450"/>
            <a:ext cx="3971925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5600700" y="937260"/>
            <a:ext cx="2506980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Rectangle 14"/>
          <p:cNvSpPr/>
          <p:nvPr/>
        </p:nvSpPr>
        <p:spPr>
          <a:xfrm>
            <a:off x="4286249" y="937260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Rectangle 16"/>
          <p:cNvSpPr/>
          <p:nvPr/>
        </p:nvSpPr>
        <p:spPr>
          <a:xfrm>
            <a:off x="4861560" y="937260"/>
            <a:ext cx="649857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Rectangle 17"/>
          <p:cNvSpPr/>
          <p:nvPr/>
        </p:nvSpPr>
        <p:spPr>
          <a:xfrm>
            <a:off x="4286248" y="2489835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Rectangle 18"/>
          <p:cNvSpPr/>
          <p:nvPr/>
        </p:nvSpPr>
        <p:spPr>
          <a:xfrm>
            <a:off x="4821556" y="2489835"/>
            <a:ext cx="29527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Rectangle 19"/>
          <p:cNvSpPr/>
          <p:nvPr/>
        </p:nvSpPr>
        <p:spPr>
          <a:xfrm>
            <a:off x="5145406" y="2489835"/>
            <a:ext cx="407669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Rectangle 21"/>
          <p:cNvSpPr/>
          <p:nvPr/>
        </p:nvSpPr>
        <p:spPr>
          <a:xfrm>
            <a:off x="5581652" y="2489835"/>
            <a:ext cx="11906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Rectangle 22"/>
          <p:cNvSpPr/>
          <p:nvPr/>
        </p:nvSpPr>
        <p:spPr>
          <a:xfrm>
            <a:off x="4286248" y="3477576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Rectangle 23"/>
          <p:cNvSpPr/>
          <p:nvPr/>
        </p:nvSpPr>
        <p:spPr>
          <a:xfrm>
            <a:off x="4821556" y="3477576"/>
            <a:ext cx="29527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Rectangle 24"/>
          <p:cNvSpPr/>
          <p:nvPr/>
        </p:nvSpPr>
        <p:spPr>
          <a:xfrm>
            <a:off x="5145406" y="3477576"/>
            <a:ext cx="491013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Rectangle 25"/>
          <p:cNvSpPr/>
          <p:nvPr/>
        </p:nvSpPr>
        <p:spPr>
          <a:xfrm>
            <a:off x="5664996" y="3477576"/>
            <a:ext cx="11906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7" name="Rectangle 26"/>
          <p:cNvSpPr/>
          <p:nvPr/>
        </p:nvSpPr>
        <p:spPr>
          <a:xfrm>
            <a:off x="4288405" y="4464368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Rectangle 27"/>
          <p:cNvSpPr/>
          <p:nvPr/>
        </p:nvSpPr>
        <p:spPr>
          <a:xfrm>
            <a:off x="4823713" y="4464368"/>
            <a:ext cx="500538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Rectangle 28"/>
          <p:cNvSpPr/>
          <p:nvPr/>
        </p:nvSpPr>
        <p:spPr>
          <a:xfrm>
            <a:off x="5398294" y="4464368"/>
            <a:ext cx="302420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Rectangle 29"/>
          <p:cNvSpPr/>
          <p:nvPr/>
        </p:nvSpPr>
        <p:spPr>
          <a:xfrm>
            <a:off x="5748115" y="4464368"/>
            <a:ext cx="11906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Rectangle 30"/>
          <p:cNvSpPr/>
          <p:nvPr/>
        </p:nvSpPr>
        <p:spPr>
          <a:xfrm>
            <a:off x="4288405" y="5449729"/>
            <a:ext cx="1035846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Rectangle 32"/>
          <p:cNvSpPr/>
          <p:nvPr/>
        </p:nvSpPr>
        <p:spPr>
          <a:xfrm>
            <a:off x="5363543" y="5447347"/>
            <a:ext cx="353616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4" name="Rectangle 33"/>
          <p:cNvSpPr/>
          <p:nvPr/>
        </p:nvSpPr>
        <p:spPr>
          <a:xfrm>
            <a:off x="5748114" y="5449729"/>
            <a:ext cx="385985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5" name="Rectangle 34"/>
          <p:cNvSpPr/>
          <p:nvPr/>
        </p:nvSpPr>
        <p:spPr>
          <a:xfrm>
            <a:off x="6193296" y="5447347"/>
            <a:ext cx="1042529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6" name="Rectangle 35"/>
          <p:cNvSpPr/>
          <p:nvPr/>
        </p:nvSpPr>
        <p:spPr>
          <a:xfrm>
            <a:off x="5895848" y="941070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7" name="Rectangle 36"/>
          <p:cNvSpPr/>
          <p:nvPr/>
        </p:nvSpPr>
        <p:spPr>
          <a:xfrm>
            <a:off x="6509257" y="941070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8" name="Rectangle 37"/>
          <p:cNvSpPr/>
          <p:nvPr/>
        </p:nvSpPr>
        <p:spPr>
          <a:xfrm>
            <a:off x="7171180" y="941070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9" name="Rectangle 38"/>
          <p:cNvSpPr/>
          <p:nvPr/>
        </p:nvSpPr>
        <p:spPr>
          <a:xfrm>
            <a:off x="7817802" y="950594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0" name="Rectangle 39"/>
          <p:cNvSpPr/>
          <p:nvPr/>
        </p:nvSpPr>
        <p:spPr>
          <a:xfrm>
            <a:off x="5390912" y="1159190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" name="Rectangle 40"/>
          <p:cNvSpPr/>
          <p:nvPr/>
        </p:nvSpPr>
        <p:spPr>
          <a:xfrm>
            <a:off x="5390910" y="1366360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2" name="Rectangle 41"/>
          <p:cNvSpPr/>
          <p:nvPr/>
        </p:nvSpPr>
        <p:spPr>
          <a:xfrm>
            <a:off x="5390911" y="1573529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5" name="Rectangle 44"/>
          <p:cNvSpPr/>
          <p:nvPr/>
        </p:nvSpPr>
        <p:spPr>
          <a:xfrm>
            <a:off x="5390910" y="1760216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46" name="Straight Arrow Connector 45"/>
          <p:cNvCxnSpPr>
            <a:stCxn id="40" idx="3"/>
            <a:endCxn id="36" idx="1"/>
          </p:cNvCxnSpPr>
          <p:nvPr/>
        </p:nvCxnSpPr>
        <p:spPr>
          <a:xfrm flipV="1">
            <a:off x="5610941" y="1085850"/>
            <a:ext cx="284907" cy="18335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/>
            <a:endCxn id="37" idx="2"/>
          </p:cNvCxnSpPr>
          <p:nvPr/>
        </p:nvCxnSpPr>
        <p:spPr>
          <a:xfrm flipV="1">
            <a:off x="5605660" y="1230630"/>
            <a:ext cx="1048377" cy="24931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cxnSpLocks/>
            <a:endCxn id="38" idx="2"/>
          </p:cNvCxnSpPr>
          <p:nvPr/>
        </p:nvCxnSpPr>
        <p:spPr>
          <a:xfrm flipV="1">
            <a:off x="5612003" y="1230630"/>
            <a:ext cx="1703957" cy="45017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/>
            <a:endCxn id="39" idx="2"/>
          </p:cNvCxnSpPr>
          <p:nvPr/>
        </p:nvCxnSpPr>
        <p:spPr>
          <a:xfrm flipV="1">
            <a:off x="5610939" y="1240154"/>
            <a:ext cx="2351643" cy="65305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881620" y="5451157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0" name="Rectangle 49"/>
          <p:cNvSpPr/>
          <p:nvPr/>
        </p:nvSpPr>
        <p:spPr>
          <a:xfrm>
            <a:off x="4966459" y="1165858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2" name="Rectangle 51"/>
          <p:cNvSpPr/>
          <p:nvPr/>
        </p:nvSpPr>
        <p:spPr>
          <a:xfrm>
            <a:off x="4966459" y="1376360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3" name="Rectangle 52"/>
          <p:cNvSpPr/>
          <p:nvPr/>
        </p:nvSpPr>
        <p:spPr>
          <a:xfrm>
            <a:off x="4966459" y="1585435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4" name="Rectangle 53"/>
          <p:cNvSpPr/>
          <p:nvPr/>
        </p:nvSpPr>
        <p:spPr>
          <a:xfrm>
            <a:off x="4966459" y="1776411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55" name="Straight Arrow Connector 54"/>
          <p:cNvCxnSpPr>
            <a:cxnSpLocks/>
          </p:cNvCxnSpPr>
          <p:nvPr/>
        </p:nvCxnSpPr>
        <p:spPr>
          <a:xfrm flipV="1">
            <a:off x="5062224" y="568641"/>
            <a:ext cx="262027" cy="60757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 flipV="1">
            <a:off x="5183110" y="611819"/>
            <a:ext cx="464990" cy="90069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cxnSpLocks/>
            <a:endCxn id="59" idx="2"/>
          </p:cNvCxnSpPr>
          <p:nvPr/>
        </p:nvCxnSpPr>
        <p:spPr>
          <a:xfrm flipV="1">
            <a:off x="5183110" y="611819"/>
            <a:ext cx="757996" cy="110421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  <a:endCxn id="60" idx="2"/>
          </p:cNvCxnSpPr>
          <p:nvPr/>
        </p:nvCxnSpPr>
        <p:spPr>
          <a:xfrm flipV="1">
            <a:off x="5168369" y="600551"/>
            <a:ext cx="1101973" cy="131349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523009" y="2747278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6" name="Rectangle 65"/>
          <p:cNvSpPr/>
          <p:nvPr/>
        </p:nvSpPr>
        <p:spPr>
          <a:xfrm>
            <a:off x="6337931" y="2747278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8" name="Rectangle 67"/>
          <p:cNvSpPr/>
          <p:nvPr/>
        </p:nvSpPr>
        <p:spPr>
          <a:xfrm>
            <a:off x="6315628" y="3715702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9" name="Rectangle 68"/>
          <p:cNvSpPr/>
          <p:nvPr/>
        </p:nvSpPr>
        <p:spPr>
          <a:xfrm>
            <a:off x="5518641" y="3710939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0" name="Straight Arrow Connector 69"/>
          <p:cNvCxnSpPr>
            <a:cxnSpLocks/>
          </p:cNvCxnSpPr>
          <p:nvPr/>
        </p:nvCxnSpPr>
        <p:spPr>
          <a:xfrm flipV="1">
            <a:off x="5604867" y="632459"/>
            <a:ext cx="315890" cy="2119787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cxnSpLocks/>
            <a:endCxn id="57" idx="2"/>
          </p:cNvCxnSpPr>
          <p:nvPr/>
        </p:nvCxnSpPr>
        <p:spPr>
          <a:xfrm flipH="1" flipV="1">
            <a:off x="5324251" y="600551"/>
            <a:ext cx="1118698" cy="213312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cxnSpLocks/>
          </p:cNvCxnSpPr>
          <p:nvPr/>
        </p:nvCxnSpPr>
        <p:spPr>
          <a:xfrm flipH="1" flipV="1">
            <a:off x="5666988" y="622296"/>
            <a:ext cx="752111" cy="3077051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  <a:endCxn id="60" idx="2"/>
          </p:cNvCxnSpPr>
          <p:nvPr/>
        </p:nvCxnSpPr>
        <p:spPr>
          <a:xfrm flipV="1">
            <a:off x="5616596" y="600551"/>
            <a:ext cx="653746" cy="310412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3962400" y="146685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5" name="Rectangle 74"/>
          <p:cNvSpPr/>
          <p:nvPr/>
        </p:nvSpPr>
        <p:spPr>
          <a:xfrm>
            <a:off x="4497708" y="146685"/>
            <a:ext cx="461264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6" name="Rectangle 75"/>
          <p:cNvSpPr/>
          <p:nvPr/>
        </p:nvSpPr>
        <p:spPr>
          <a:xfrm>
            <a:off x="4987548" y="146685"/>
            <a:ext cx="74650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7" name="Rectangle 56"/>
          <p:cNvSpPr/>
          <p:nvPr/>
        </p:nvSpPr>
        <p:spPr>
          <a:xfrm>
            <a:off x="5214236" y="380522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8" name="Rectangle 57"/>
          <p:cNvSpPr/>
          <p:nvPr/>
        </p:nvSpPr>
        <p:spPr>
          <a:xfrm>
            <a:off x="5540351" y="385124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9" name="Rectangle 58"/>
          <p:cNvSpPr/>
          <p:nvPr/>
        </p:nvSpPr>
        <p:spPr>
          <a:xfrm>
            <a:off x="5831091" y="391790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0" name="Rectangle 59"/>
          <p:cNvSpPr/>
          <p:nvPr/>
        </p:nvSpPr>
        <p:spPr>
          <a:xfrm>
            <a:off x="6160327" y="380522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5" name="Rectangle 64"/>
          <p:cNvSpPr/>
          <p:nvPr/>
        </p:nvSpPr>
        <p:spPr>
          <a:xfrm>
            <a:off x="4294757" y="359092"/>
            <a:ext cx="559117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7" name="Rectangle 66"/>
          <p:cNvSpPr/>
          <p:nvPr/>
        </p:nvSpPr>
        <p:spPr>
          <a:xfrm>
            <a:off x="4889763" y="355516"/>
            <a:ext cx="29527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9" name="Rectangle 78"/>
          <p:cNvSpPr/>
          <p:nvPr/>
        </p:nvSpPr>
        <p:spPr>
          <a:xfrm>
            <a:off x="4583664" y="5709285"/>
            <a:ext cx="799784" cy="184784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0" name="Rectangle 79"/>
          <p:cNvSpPr/>
          <p:nvPr/>
        </p:nvSpPr>
        <p:spPr>
          <a:xfrm>
            <a:off x="4583664" y="6091913"/>
            <a:ext cx="799784" cy="194558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1" name="Rectangle 80"/>
          <p:cNvSpPr/>
          <p:nvPr/>
        </p:nvSpPr>
        <p:spPr>
          <a:xfrm>
            <a:off x="6318518" y="6121716"/>
            <a:ext cx="799784" cy="183833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2" name="Rectangle 101"/>
          <p:cNvSpPr/>
          <p:nvPr/>
        </p:nvSpPr>
        <p:spPr>
          <a:xfrm>
            <a:off x="6331905" y="5700312"/>
            <a:ext cx="799784" cy="184784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3" name="Rectangle 102"/>
          <p:cNvSpPr/>
          <p:nvPr/>
        </p:nvSpPr>
        <p:spPr>
          <a:xfrm>
            <a:off x="5492125" y="4721232"/>
            <a:ext cx="672178" cy="184784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4" name="Rectangle 103"/>
          <p:cNvSpPr/>
          <p:nvPr/>
        </p:nvSpPr>
        <p:spPr>
          <a:xfrm>
            <a:off x="6735662" y="4720116"/>
            <a:ext cx="672178" cy="184784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27524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193"/>
          <a:stretch/>
        </p:blipFill>
        <p:spPr>
          <a:xfrm>
            <a:off x="3933824" y="0"/>
            <a:ext cx="4503169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962400" y="228600"/>
            <a:ext cx="4400550" cy="66294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Rectangle 1"/>
          <p:cNvSpPr/>
          <p:nvPr/>
        </p:nvSpPr>
        <p:spPr>
          <a:xfrm>
            <a:off x="4286250" y="1171574"/>
            <a:ext cx="3981450" cy="1019175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Rectangle 4"/>
          <p:cNvSpPr/>
          <p:nvPr/>
        </p:nvSpPr>
        <p:spPr>
          <a:xfrm>
            <a:off x="4286250" y="2733675"/>
            <a:ext cx="3981450" cy="428625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Rectangle 5"/>
          <p:cNvSpPr/>
          <p:nvPr/>
        </p:nvSpPr>
        <p:spPr>
          <a:xfrm>
            <a:off x="4286250" y="3705225"/>
            <a:ext cx="3981450" cy="438150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4286250" y="4676775"/>
            <a:ext cx="3981450" cy="447675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4286250" y="5657850"/>
            <a:ext cx="3981450" cy="1047750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Rectangle 2"/>
          <p:cNvSpPr/>
          <p:nvPr/>
        </p:nvSpPr>
        <p:spPr>
          <a:xfrm>
            <a:off x="4286249" y="1009650"/>
            <a:ext cx="3981452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Rectangle 9"/>
          <p:cNvSpPr/>
          <p:nvPr/>
        </p:nvSpPr>
        <p:spPr>
          <a:xfrm>
            <a:off x="4286250" y="2571750"/>
            <a:ext cx="3981450" cy="161924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Rectangle 10"/>
          <p:cNvSpPr/>
          <p:nvPr/>
        </p:nvSpPr>
        <p:spPr>
          <a:xfrm>
            <a:off x="4286250" y="3543300"/>
            <a:ext cx="3981450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Rectangle 11"/>
          <p:cNvSpPr/>
          <p:nvPr/>
        </p:nvSpPr>
        <p:spPr>
          <a:xfrm>
            <a:off x="4286250" y="4524375"/>
            <a:ext cx="3981450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Rectangle 12"/>
          <p:cNvSpPr/>
          <p:nvPr/>
        </p:nvSpPr>
        <p:spPr>
          <a:xfrm>
            <a:off x="4286249" y="5505450"/>
            <a:ext cx="3971925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5600700" y="937260"/>
            <a:ext cx="2506980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Rectangle 14"/>
          <p:cNvSpPr/>
          <p:nvPr/>
        </p:nvSpPr>
        <p:spPr>
          <a:xfrm>
            <a:off x="4286249" y="937260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Rectangle 16"/>
          <p:cNvSpPr/>
          <p:nvPr/>
        </p:nvSpPr>
        <p:spPr>
          <a:xfrm>
            <a:off x="4861560" y="937260"/>
            <a:ext cx="649857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Rectangle 17"/>
          <p:cNvSpPr/>
          <p:nvPr/>
        </p:nvSpPr>
        <p:spPr>
          <a:xfrm>
            <a:off x="4286248" y="2489835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Rectangle 18"/>
          <p:cNvSpPr/>
          <p:nvPr/>
        </p:nvSpPr>
        <p:spPr>
          <a:xfrm>
            <a:off x="4821556" y="2489835"/>
            <a:ext cx="29527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Rectangle 19"/>
          <p:cNvSpPr/>
          <p:nvPr/>
        </p:nvSpPr>
        <p:spPr>
          <a:xfrm>
            <a:off x="5145406" y="2489835"/>
            <a:ext cx="407669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Rectangle 21"/>
          <p:cNvSpPr/>
          <p:nvPr/>
        </p:nvSpPr>
        <p:spPr>
          <a:xfrm>
            <a:off x="5581652" y="2489835"/>
            <a:ext cx="11906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Rectangle 22"/>
          <p:cNvSpPr/>
          <p:nvPr/>
        </p:nvSpPr>
        <p:spPr>
          <a:xfrm>
            <a:off x="4286248" y="3477576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Rectangle 23"/>
          <p:cNvSpPr/>
          <p:nvPr/>
        </p:nvSpPr>
        <p:spPr>
          <a:xfrm>
            <a:off x="4821556" y="3477576"/>
            <a:ext cx="29527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Rectangle 24"/>
          <p:cNvSpPr/>
          <p:nvPr/>
        </p:nvSpPr>
        <p:spPr>
          <a:xfrm>
            <a:off x="5145406" y="3477576"/>
            <a:ext cx="491013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Rectangle 25"/>
          <p:cNvSpPr/>
          <p:nvPr/>
        </p:nvSpPr>
        <p:spPr>
          <a:xfrm>
            <a:off x="5664996" y="3477576"/>
            <a:ext cx="11906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7" name="Rectangle 26"/>
          <p:cNvSpPr/>
          <p:nvPr/>
        </p:nvSpPr>
        <p:spPr>
          <a:xfrm>
            <a:off x="4288405" y="4464368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Rectangle 27"/>
          <p:cNvSpPr/>
          <p:nvPr/>
        </p:nvSpPr>
        <p:spPr>
          <a:xfrm>
            <a:off x="4823713" y="4464368"/>
            <a:ext cx="500538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Rectangle 28"/>
          <p:cNvSpPr/>
          <p:nvPr/>
        </p:nvSpPr>
        <p:spPr>
          <a:xfrm>
            <a:off x="5398294" y="4464368"/>
            <a:ext cx="302420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Rectangle 29"/>
          <p:cNvSpPr/>
          <p:nvPr/>
        </p:nvSpPr>
        <p:spPr>
          <a:xfrm>
            <a:off x="5748115" y="4464368"/>
            <a:ext cx="11906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Rectangle 30"/>
          <p:cNvSpPr/>
          <p:nvPr/>
        </p:nvSpPr>
        <p:spPr>
          <a:xfrm>
            <a:off x="4288405" y="5449729"/>
            <a:ext cx="1035846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Rectangle 32"/>
          <p:cNvSpPr/>
          <p:nvPr/>
        </p:nvSpPr>
        <p:spPr>
          <a:xfrm>
            <a:off x="5363543" y="5447347"/>
            <a:ext cx="353616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4" name="Rectangle 33"/>
          <p:cNvSpPr/>
          <p:nvPr/>
        </p:nvSpPr>
        <p:spPr>
          <a:xfrm>
            <a:off x="5748114" y="5449729"/>
            <a:ext cx="385985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5" name="Rectangle 34"/>
          <p:cNvSpPr/>
          <p:nvPr/>
        </p:nvSpPr>
        <p:spPr>
          <a:xfrm>
            <a:off x="6193296" y="5447347"/>
            <a:ext cx="1042529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6" name="Rectangle 35"/>
          <p:cNvSpPr/>
          <p:nvPr/>
        </p:nvSpPr>
        <p:spPr>
          <a:xfrm>
            <a:off x="5895848" y="941070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7" name="Rectangle 36"/>
          <p:cNvSpPr/>
          <p:nvPr/>
        </p:nvSpPr>
        <p:spPr>
          <a:xfrm>
            <a:off x="6509257" y="941070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8" name="Rectangle 37"/>
          <p:cNvSpPr/>
          <p:nvPr/>
        </p:nvSpPr>
        <p:spPr>
          <a:xfrm>
            <a:off x="7171180" y="941070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9" name="Rectangle 38"/>
          <p:cNvSpPr/>
          <p:nvPr/>
        </p:nvSpPr>
        <p:spPr>
          <a:xfrm>
            <a:off x="7817802" y="950594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0" name="Rectangle 39"/>
          <p:cNvSpPr/>
          <p:nvPr/>
        </p:nvSpPr>
        <p:spPr>
          <a:xfrm>
            <a:off x="5390912" y="1159190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" name="Rectangle 40"/>
          <p:cNvSpPr/>
          <p:nvPr/>
        </p:nvSpPr>
        <p:spPr>
          <a:xfrm>
            <a:off x="5390910" y="1366360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2" name="Rectangle 41"/>
          <p:cNvSpPr/>
          <p:nvPr/>
        </p:nvSpPr>
        <p:spPr>
          <a:xfrm>
            <a:off x="5390911" y="1573529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5" name="Rectangle 44"/>
          <p:cNvSpPr/>
          <p:nvPr/>
        </p:nvSpPr>
        <p:spPr>
          <a:xfrm>
            <a:off x="5390910" y="1760216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46" name="Straight Arrow Connector 45"/>
          <p:cNvCxnSpPr>
            <a:stCxn id="40" idx="3"/>
            <a:endCxn id="36" idx="1"/>
          </p:cNvCxnSpPr>
          <p:nvPr/>
        </p:nvCxnSpPr>
        <p:spPr>
          <a:xfrm flipV="1">
            <a:off x="5610941" y="1085850"/>
            <a:ext cx="284907" cy="18335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/>
            <a:endCxn id="37" idx="2"/>
          </p:cNvCxnSpPr>
          <p:nvPr/>
        </p:nvCxnSpPr>
        <p:spPr>
          <a:xfrm flipV="1">
            <a:off x="5605660" y="1230630"/>
            <a:ext cx="1048377" cy="24931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cxnSpLocks/>
            <a:endCxn id="38" idx="2"/>
          </p:cNvCxnSpPr>
          <p:nvPr/>
        </p:nvCxnSpPr>
        <p:spPr>
          <a:xfrm flipV="1">
            <a:off x="5612003" y="1230630"/>
            <a:ext cx="1703957" cy="45017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/>
            <a:endCxn id="39" idx="2"/>
          </p:cNvCxnSpPr>
          <p:nvPr/>
        </p:nvCxnSpPr>
        <p:spPr>
          <a:xfrm flipV="1">
            <a:off x="5610939" y="1240154"/>
            <a:ext cx="2351643" cy="65305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881620" y="5451157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0" name="Rectangle 49"/>
          <p:cNvSpPr/>
          <p:nvPr/>
        </p:nvSpPr>
        <p:spPr>
          <a:xfrm>
            <a:off x="4966459" y="1165858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2" name="Rectangle 51"/>
          <p:cNvSpPr/>
          <p:nvPr/>
        </p:nvSpPr>
        <p:spPr>
          <a:xfrm>
            <a:off x="4966459" y="1376360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3" name="Rectangle 52"/>
          <p:cNvSpPr/>
          <p:nvPr/>
        </p:nvSpPr>
        <p:spPr>
          <a:xfrm>
            <a:off x="4966459" y="1585435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4" name="Rectangle 53"/>
          <p:cNvSpPr/>
          <p:nvPr/>
        </p:nvSpPr>
        <p:spPr>
          <a:xfrm>
            <a:off x="4966459" y="1776411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55" name="Straight Arrow Connector 54"/>
          <p:cNvCxnSpPr>
            <a:cxnSpLocks/>
          </p:cNvCxnSpPr>
          <p:nvPr/>
        </p:nvCxnSpPr>
        <p:spPr>
          <a:xfrm flipV="1">
            <a:off x="5062224" y="568641"/>
            <a:ext cx="262027" cy="60757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 flipV="1">
            <a:off x="5183110" y="611819"/>
            <a:ext cx="464990" cy="90069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cxnSpLocks/>
            <a:endCxn id="59" idx="2"/>
          </p:cNvCxnSpPr>
          <p:nvPr/>
        </p:nvCxnSpPr>
        <p:spPr>
          <a:xfrm flipV="1">
            <a:off x="5183110" y="611819"/>
            <a:ext cx="757996" cy="110421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  <a:endCxn id="60" idx="2"/>
          </p:cNvCxnSpPr>
          <p:nvPr/>
        </p:nvCxnSpPr>
        <p:spPr>
          <a:xfrm flipV="1">
            <a:off x="5168369" y="600551"/>
            <a:ext cx="1101973" cy="131349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523009" y="2747278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6" name="Rectangle 65"/>
          <p:cNvSpPr/>
          <p:nvPr/>
        </p:nvSpPr>
        <p:spPr>
          <a:xfrm>
            <a:off x="6337931" y="2747278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8" name="Rectangle 67"/>
          <p:cNvSpPr/>
          <p:nvPr/>
        </p:nvSpPr>
        <p:spPr>
          <a:xfrm>
            <a:off x="6315628" y="3715702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9" name="Rectangle 68"/>
          <p:cNvSpPr/>
          <p:nvPr/>
        </p:nvSpPr>
        <p:spPr>
          <a:xfrm>
            <a:off x="5518641" y="3710939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0" name="Straight Arrow Connector 69"/>
          <p:cNvCxnSpPr>
            <a:cxnSpLocks/>
          </p:cNvCxnSpPr>
          <p:nvPr/>
        </p:nvCxnSpPr>
        <p:spPr>
          <a:xfrm flipV="1">
            <a:off x="5604867" y="632459"/>
            <a:ext cx="315890" cy="2119787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cxnSpLocks/>
            <a:endCxn id="57" idx="2"/>
          </p:cNvCxnSpPr>
          <p:nvPr/>
        </p:nvCxnSpPr>
        <p:spPr>
          <a:xfrm flipH="1" flipV="1">
            <a:off x="5324251" y="600551"/>
            <a:ext cx="1118698" cy="213312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cxnSpLocks/>
          </p:cNvCxnSpPr>
          <p:nvPr/>
        </p:nvCxnSpPr>
        <p:spPr>
          <a:xfrm flipH="1" flipV="1">
            <a:off x="5666988" y="622296"/>
            <a:ext cx="752111" cy="3077051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  <a:endCxn id="60" idx="2"/>
          </p:cNvCxnSpPr>
          <p:nvPr/>
        </p:nvCxnSpPr>
        <p:spPr>
          <a:xfrm flipV="1">
            <a:off x="5616596" y="600551"/>
            <a:ext cx="653746" cy="310412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3962400" y="146685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5" name="Rectangle 74"/>
          <p:cNvSpPr/>
          <p:nvPr/>
        </p:nvSpPr>
        <p:spPr>
          <a:xfrm>
            <a:off x="4497708" y="146685"/>
            <a:ext cx="461264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6" name="Rectangle 75"/>
          <p:cNvSpPr/>
          <p:nvPr/>
        </p:nvSpPr>
        <p:spPr>
          <a:xfrm>
            <a:off x="4987548" y="146685"/>
            <a:ext cx="74650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7" name="Rectangle 56"/>
          <p:cNvSpPr/>
          <p:nvPr/>
        </p:nvSpPr>
        <p:spPr>
          <a:xfrm>
            <a:off x="5214236" y="380522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8" name="Rectangle 57"/>
          <p:cNvSpPr/>
          <p:nvPr/>
        </p:nvSpPr>
        <p:spPr>
          <a:xfrm>
            <a:off x="5540351" y="385124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9" name="Rectangle 58"/>
          <p:cNvSpPr/>
          <p:nvPr/>
        </p:nvSpPr>
        <p:spPr>
          <a:xfrm>
            <a:off x="5831091" y="391790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0" name="Rectangle 59"/>
          <p:cNvSpPr/>
          <p:nvPr/>
        </p:nvSpPr>
        <p:spPr>
          <a:xfrm>
            <a:off x="6160327" y="380522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5" name="Rectangle 64"/>
          <p:cNvSpPr/>
          <p:nvPr/>
        </p:nvSpPr>
        <p:spPr>
          <a:xfrm>
            <a:off x="4294757" y="359092"/>
            <a:ext cx="559117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7" name="Rectangle 66"/>
          <p:cNvSpPr/>
          <p:nvPr/>
        </p:nvSpPr>
        <p:spPr>
          <a:xfrm>
            <a:off x="4889763" y="355516"/>
            <a:ext cx="29527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9" name="Rectangle 78"/>
          <p:cNvSpPr/>
          <p:nvPr/>
        </p:nvSpPr>
        <p:spPr>
          <a:xfrm>
            <a:off x="4583664" y="5709285"/>
            <a:ext cx="799784" cy="184784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0" name="Rectangle 79"/>
          <p:cNvSpPr/>
          <p:nvPr/>
        </p:nvSpPr>
        <p:spPr>
          <a:xfrm>
            <a:off x="4583664" y="6091913"/>
            <a:ext cx="799784" cy="194558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1" name="Rectangle 80"/>
          <p:cNvSpPr/>
          <p:nvPr/>
        </p:nvSpPr>
        <p:spPr>
          <a:xfrm>
            <a:off x="6318518" y="6121716"/>
            <a:ext cx="799784" cy="183833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88" name="Straight Arrow Connector 87"/>
          <p:cNvCxnSpPr>
            <a:cxnSpLocks/>
            <a:endCxn id="17" idx="2"/>
          </p:cNvCxnSpPr>
          <p:nvPr/>
        </p:nvCxnSpPr>
        <p:spPr>
          <a:xfrm flipH="1" flipV="1">
            <a:off x="5186489" y="1234440"/>
            <a:ext cx="1537078" cy="446532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cxnSpLocks/>
            <a:stCxn id="81" idx="0"/>
            <a:endCxn id="17" idx="2"/>
          </p:cNvCxnSpPr>
          <p:nvPr/>
        </p:nvCxnSpPr>
        <p:spPr>
          <a:xfrm flipH="1" flipV="1">
            <a:off x="5186489" y="1234440"/>
            <a:ext cx="1531921" cy="488727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cxnSpLocks/>
            <a:stCxn id="79" idx="0"/>
          </p:cNvCxnSpPr>
          <p:nvPr/>
        </p:nvCxnSpPr>
        <p:spPr>
          <a:xfrm flipV="1">
            <a:off x="4983556" y="339367"/>
            <a:ext cx="295307" cy="5369918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cxnSpLocks/>
          </p:cNvCxnSpPr>
          <p:nvPr/>
        </p:nvCxnSpPr>
        <p:spPr>
          <a:xfrm flipV="1">
            <a:off x="4923817" y="334647"/>
            <a:ext cx="308238" cy="5736397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cxnSpLocks/>
            <a:endCxn id="20" idx="2"/>
          </p:cNvCxnSpPr>
          <p:nvPr/>
        </p:nvCxnSpPr>
        <p:spPr>
          <a:xfrm flipH="1" flipV="1">
            <a:off x="5349241" y="2787015"/>
            <a:ext cx="363106" cy="18840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cxnSpLocks/>
            <a:endCxn id="25" idx="2"/>
          </p:cNvCxnSpPr>
          <p:nvPr/>
        </p:nvCxnSpPr>
        <p:spPr>
          <a:xfrm flipH="1" flipV="1">
            <a:off x="5390913" y="3774756"/>
            <a:ext cx="1579296" cy="94376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6331905" y="5700312"/>
            <a:ext cx="799784" cy="184784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3" name="Rectangle 102"/>
          <p:cNvSpPr/>
          <p:nvPr/>
        </p:nvSpPr>
        <p:spPr>
          <a:xfrm>
            <a:off x="5492125" y="4721232"/>
            <a:ext cx="672178" cy="184784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4" name="Rectangle 103"/>
          <p:cNvSpPr/>
          <p:nvPr/>
        </p:nvSpPr>
        <p:spPr>
          <a:xfrm>
            <a:off x="6735662" y="4720116"/>
            <a:ext cx="672178" cy="184784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88183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193"/>
          <a:stretch/>
        </p:blipFill>
        <p:spPr>
          <a:xfrm>
            <a:off x="3933824" y="0"/>
            <a:ext cx="4503169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962400" y="228600"/>
            <a:ext cx="4400550" cy="66294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Rectangle 1"/>
          <p:cNvSpPr/>
          <p:nvPr/>
        </p:nvSpPr>
        <p:spPr>
          <a:xfrm>
            <a:off x="4286250" y="1171574"/>
            <a:ext cx="3981450" cy="1019175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Rectangle 4"/>
          <p:cNvSpPr/>
          <p:nvPr/>
        </p:nvSpPr>
        <p:spPr>
          <a:xfrm>
            <a:off x="4286250" y="2733675"/>
            <a:ext cx="3981450" cy="428625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Rectangle 5"/>
          <p:cNvSpPr/>
          <p:nvPr/>
        </p:nvSpPr>
        <p:spPr>
          <a:xfrm>
            <a:off x="4286250" y="3705225"/>
            <a:ext cx="3981450" cy="438150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4286250" y="4676775"/>
            <a:ext cx="3981450" cy="447675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4286250" y="5657850"/>
            <a:ext cx="3981450" cy="1047750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Rectangle 2"/>
          <p:cNvSpPr/>
          <p:nvPr/>
        </p:nvSpPr>
        <p:spPr>
          <a:xfrm>
            <a:off x="4286249" y="1009650"/>
            <a:ext cx="3981452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Rectangle 9"/>
          <p:cNvSpPr/>
          <p:nvPr/>
        </p:nvSpPr>
        <p:spPr>
          <a:xfrm>
            <a:off x="4286250" y="2571750"/>
            <a:ext cx="3981450" cy="161924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Rectangle 10"/>
          <p:cNvSpPr/>
          <p:nvPr/>
        </p:nvSpPr>
        <p:spPr>
          <a:xfrm>
            <a:off x="4286250" y="3543300"/>
            <a:ext cx="3981450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Rectangle 11"/>
          <p:cNvSpPr/>
          <p:nvPr/>
        </p:nvSpPr>
        <p:spPr>
          <a:xfrm>
            <a:off x="4286250" y="4524375"/>
            <a:ext cx="3981450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Rectangle 12"/>
          <p:cNvSpPr/>
          <p:nvPr/>
        </p:nvSpPr>
        <p:spPr>
          <a:xfrm>
            <a:off x="4286249" y="5505450"/>
            <a:ext cx="3971925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5600700" y="937260"/>
            <a:ext cx="2506980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Rectangle 14"/>
          <p:cNvSpPr/>
          <p:nvPr/>
        </p:nvSpPr>
        <p:spPr>
          <a:xfrm>
            <a:off x="4286249" y="937260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Rectangle 16"/>
          <p:cNvSpPr/>
          <p:nvPr/>
        </p:nvSpPr>
        <p:spPr>
          <a:xfrm>
            <a:off x="4861560" y="937260"/>
            <a:ext cx="649857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Rectangle 17"/>
          <p:cNvSpPr/>
          <p:nvPr/>
        </p:nvSpPr>
        <p:spPr>
          <a:xfrm>
            <a:off x="4286248" y="2489835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Rectangle 18"/>
          <p:cNvSpPr/>
          <p:nvPr/>
        </p:nvSpPr>
        <p:spPr>
          <a:xfrm>
            <a:off x="4821556" y="2489835"/>
            <a:ext cx="29527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Rectangle 19"/>
          <p:cNvSpPr/>
          <p:nvPr/>
        </p:nvSpPr>
        <p:spPr>
          <a:xfrm>
            <a:off x="5145406" y="2489835"/>
            <a:ext cx="407669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Rectangle 21"/>
          <p:cNvSpPr/>
          <p:nvPr/>
        </p:nvSpPr>
        <p:spPr>
          <a:xfrm>
            <a:off x="5581652" y="2489835"/>
            <a:ext cx="11906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Rectangle 22"/>
          <p:cNvSpPr/>
          <p:nvPr/>
        </p:nvSpPr>
        <p:spPr>
          <a:xfrm>
            <a:off x="4286248" y="3477576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Rectangle 23"/>
          <p:cNvSpPr/>
          <p:nvPr/>
        </p:nvSpPr>
        <p:spPr>
          <a:xfrm>
            <a:off x="4821556" y="3477576"/>
            <a:ext cx="29527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Rectangle 24"/>
          <p:cNvSpPr/>
          <p:nvPr/>
        </p:nvSpPr>
        <p:spPr>
          <a:xfrm>
            <a:off x="5145406" y="3477576"/>
            <a:ext cx="491013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Rectangle 25"/>
          <p:cNvSpPr/>
          <p:nvPr/>
        </p:nvSpPr>
        <p:spPr>
          <a:xfrm>
            <a:off x="5664996" y="3477576"/>
            <a:ext cx="11906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7" name="Rectangle 26"/>
          <p:cNvSpPr/>
          <p:nvPr/>
        </p:nvSpPr>
        <p:spPr>
          <a:xfrm>
            <a:off x="4288405" y="4464368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Rectangle 27"/>
          <p:cNvSpPr/>
          <p:nvPr/>
        </p:nvSpPr>
        <p:spPr>
          <a:xfrm>
            <a:off x="4823713" y="4464368"/>
            <a:ext cx="500538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Rectangle 28"/>
          <p:cNvSpPr/>
          <p:nvPr/>
        </p:nvSpPr>
        <p:spPr>
          <a:xfrm>
            <a:off x="5398294" y="4464368"/>
            <a:ext cx="302420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Rectangle 29"/>
          <p:cNvSpPr/>
          <p:nvPr/>
        </p:nvSpPr>
        <p:spPr>
          <a:xfrm>
            <a:off x="5748115" y="4464368"/>
            <a:ext cx="11906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Rectangle 30"/>
          <p:cNvSpPr/>
          <p:nvPr/>
        </p:nvSpPr>
        <p:spPr>
          <a:xfrm>
            <a:off x="4288405" y="5449729"/>
            <a:ext cx="1035846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Rectangle 32"/>
          <p:cNvSpPr/>
          <p:nvPr/>
        </p:nvSpPr>
        <p:spPr>
          <a:xfrm>
            <a:off x="5363543" y="5447347"/>
            <a:ext cx="353616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4" name="Rectangle 33"/>
          <p:cNvSpPr/>
          <p:nvPr/>
        </p:nvSpPr>
        <p:spPr>
          <a:xfrm>
            <a:off x="5748114" y="5449729"/>
            <a:ext cx="385985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5" name="Rectangle 34"/>
          <p:cNvSpPr/>
          <p:nvPr/>
        </p:nvSpPr>
        <p:spPr>
          <a:xfrm>
            <a:off x="6193296" y="5447347"/>
            <a:ext cx="1042529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6" name="Rectangle 35"/>
          <p:cNvSpPr/>
          <p:nvPr/>
        </p:nvSpPr>
        <p:spPr>
          <a:xfrm>
            <a:off x="5895848" y="941070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7" name="Rectangle 36"/>
          <p:cNvSpPr/>
          <p:nvPr/>
        </p:nvSpPr>
        <p:spPr>
          <a:xfrm>
            <a:off x="6509257" y="941070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8" name="Rectangle 37"/>
          <p:cNvSpPr/>
          <p:nvPr/>
        </p:nvSpPr>
        <p:spPr>
          <a:xfrm>
            <a:off x="7171180" y="941070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9" name="Rectangle 38"/>
          <p:cNvSpPr/>
          <p:nvPr/>
        </p:nvSpPr>
        <p:spPr>
          <a:xfrm>
            <a:off x="7817802" y="950594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0" name="Rectangle 39"/>
          <p:cNvSpPr/>
          <p:nvPr/>
        </p:nvSpPr>
        <p:spPr>
          <a:xfrm>
            <a:off x="5390912" y="1159190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" name="Rectangle 40"/>
          <p:cNvSpPr/>
          <p:nvPr/>
        </p:nvSpPr>
        <p:spPr>
          <a:xfrm>
            <a:off x="5390910" y="1366360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2" name="Rectangle 41"/>
          <p:cNvSpPr/>
          <p:nvPr/>
        </p:nvSpPr>
        <p:spPr>
          <a:xfrm>
            <a:off x="5390911" y="1573529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5" name="Rectangle 44"/>
          <p:cNvSpPr/>
          <p:nvPr/>
        </p:nvSpPr>
        <p:spPr>
          <a:xfrm>
            <a:off x="5390910" y="1760216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46" name="Straight Arrow Connector 45"/>
          <p:cNvCxnSpPr>
            <a:stCxn id="40" idx="3"/>
            <a:endCxn id="36" idx="1"/>
          </p:cNvCxnSpPr>
          <p:nvPr/>
        </p:nvCxnSpPr>
        <p:spPr>
          <a:xfrm flipV="1">
            <a:off x="5610941" y="1085850"/>
            <a:ext cx="284907" cy="18335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/>
            <a:endCxn id="37" idx="2"/>
          </p:cNvCxnSpPr>
          <p:nvPr/>
        </p:nvCxnSpPr>
        <p:spPr>
          <a:xfrm flipV="1">
            <a:off x="5605660" y="1230630"/>
            <a:ext cx="1048377" cy="24931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cxnSpLocks/>
            <a:endCxn id="38" idx="2"/>
          </p:cNvCxnSpPr>
          <p:nvPr/>
        </p:nvCxnSpPr>
        <p:spPr>
          <a:xfrm flipV="1">
            <a:off x="5612003" y="1230630"/>
            <a:ext cx="1703957" cy="45017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/>
            <a:endCxn id="39" idx="2"/>
          </p:cNvCxnSpPr>
          <p:nvPr/>
        </p:nvCxnSpPr>
        <p:spPr>
          <a:xfrm flipV="1">
            <a:off x="5610939" y="1240154"/>
            <a:ext cx="2351643" cy="65305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881620" y="5451157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0" name="Rectangle 49"/>
          <p:cNvSpPr/>
          <p:nvPr/>
        </p:nvSpPr>
        <p:spPr>
          <a:xfrm>
            <a:off x="4966459" y="1165858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2" name="Rectangle 51"/>
          <p:cNvSpPr/>
          <p:nvPr/>
        </p:nvSpPr>
        <p:spPr>
          <a:xfrm>
            <a:off x="4966459" y="1376360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3" name="Rectangle 52"/>
          <p:cNvSpPr/>
          <p:nvPr/>
        </p:nvSpPr>
        <p:spPr>
          <a:xfrm>
            <a:off x="4966459" y="1585435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4" name="Rectangle 53"/>
          <p:cNvSpPr/>
          <p:nvPr/>
        </p:nvSpPr>
        <p:spPr>
          <a:xfrm>
            <a:off x="4966459" y="1776411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55" name="Straight Arrow Connector 54"/>
          <p:cNvCxnSpPr>
            <a:cxnSpLocks/>
          </p:cNvCxnSpPr>
          <p:nvPr/>
        </p:nvCxnSpPr>
        <p:spPr>
          <a:xfrm flipV="1">
            <a:off x="5062224" y="568641"/>
            <a:ext cx="262027" cy="60757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 flipV="1">
            <a:off x="5183110" y="611819"/>
            <a:ext cx="464990" cy="90069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cxnSpLocks/>
            <a:endCxn id="59" idx="2"/>
          </p:cNvCxnSpPr>
          <p:nvPr/>
        </p:nvCxnSpPr>
        <p:spPr>
          <a:xfrm flipV="1">
            <a:off x="5183110" y="611819"/>
            <a:ext cx="757996" cy="110421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  <a:endCxn id="60" idx="2"/>
          </p:cNvCxnSpPr>
          <p:nvPr/>
        </p:nvCxnSpPr>
        <p:spPr>
          <a:xfrm flipV="1">
            <a:off x="5168369" y="600551"/>
            <a:ext cx="1101973" cy="131349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523009" y="2747278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6" name="Rectangle 65"/>
          <p:cNvSpPr/>
          <p:nvPr/>
        </p:nvSpPr>
        <p:spPr>
          <a:xfrm>
            <a:off x="6337931" y="2747278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8" name="Rectangle 67"/>
          <p:cNvSpPr/>
          <p:nvPr/>
        </p:nvSpPr>
        <p:spPr>
          <a:xfrm>
            <a:off x="6315628" y="3715702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9" name="Rectangle 68"/>
          <p:cNvSpPr/>
          <p:nvPr/>
        </p:nvSpPr>
        <p:spPr>
          <a:xfrm>
            <a:off x="5518641" y="3710939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0" name="Straight Arrow Connector 69"/>
          <p:cNvCxnSpPr>
            <a:cxnSpLocks/>
          </p:cNvCxnSpPr>
          <p:nvPr/>
        </p:nvCxnSpPr>
        <p:spPr>
          <a:xfrm flipV="1">
            <a:off x="5604867" y="632459"/>
            <a:ext cx="315890" cy="2119787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cxnSpLocks/>
            <a:endCxn id="57" idx="2"/>
          </p:cNvCxnSpPr>
          <p:nvPr/>
        </p:nvCxnSpPr>
        <p:spPr>
          <a:xfrm flipH="1" flipV="1">
            <a:off x="5324251" y="600551"/>
            <a:ext cx="1118698" cy="213312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cxnSpLocks/>
          </p:cNvCxnSpPr>
          <p:nvPr/>
        </p:nvCxnSpPr>
        <p:spPr>
          <a:xfrm flipH="1" flipV="1">
            <a:off x="5666988" y="622296"/>
            <a:ext cx="752111" cy="3077051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  <a:endCxn id="60" idx="2"/>
          </p:cNvCxnSpPr>
          <p:nvPr/>
        </p:nvCxnSpPr>
        <p:spPr>
          <a:xfrm flipV="1">
            <a:off x="5616596" y="600551"/>
            <a:ext cx="653746" cy="310412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3962400" y="146685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5" name="Rectangle 74"/>
          <p:cNvSpPr/>
          <p:nvPr/>
        </p:nvSpPr>
        <p:spPr>
          <a:xfrm>
            <a:off x="4497708" y="146685"/>
            <a:ext cx="461264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6" name="Rectangle 75"/>
          <p:cNvSpPr/>
          <p:nvPr/>
        </p:nvSpPr>
        <p:spPr>
          <a:xfrm>
            <a:off x="4987548" y="146685"/>
            <a:ext cx="74650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7" name="Rectangle 56"/>
          <p:cNvSpPr/>
          <p:nvPr/>
        </p:nvSpPr>
        <p:spPr>
          <a:xfrm>
            <a:off x="5214236" y="380522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8" name="Rectangle 57"/>
          <p:cNvSpPr/>
          <p:nvPr/>
        </p:nvSpPr>
        <p:spPr>
          <a:xfrm>
            <a:off x="5540351" y="385124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9" name="Rectangle 58"/>
          <p:cNvSpPr/>
          <p:nvPr/>
        </p:nvSpPr>
        <p:spPr>
          <a:xfrm>
            <a:off x="5831091" y="391790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0" name="Rectangle 59"/>
          <p:cNvSpPr/>
          <p:nvPr/>
        </p:nvSpPr>
        <p:spPr>
          <a:xfrm>
            <a:off x="6160327" y="380522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5" name="Rectangle 64"/>
          <p:cNvSpPr/>
          <p:nvPr/>
        </p:nvSpPr>
        <p:spPr>
          <a:xfrm>
            <a:off x="4294757" y="359092"/>
            <a:ext cx="559117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7" name="Rectangle 66"/>
          <p:cNvSpPr/>
          <p:nvPr/>
        </p:nvSpPr>
        <p:spPr>
          <a:xfrm>
            <a:off x="4889763" y="355516"/>
            <a:ext cx="29527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9" name="Rectangle 78"/>
          <p:cNvSpPr/>
          <p:nvPr/>
        </p:nvSpPr>
        <p:spPr>
          <a:xfrm>
            <a:off x="4583664" y="5709285"/>
            <a:ext cx="799784" cy="184784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0" name="Rectangle 79"/>
          <p:cNvSpPr/>
          <p:nvPr/>
        </p:nvSpPr>
        <p:spPr>
          <a:xfrm>
            <a:off x="4583664" y="6091913"/>
            <a:ext cx="799784" cy="194558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1" name="Rectangle 80"/>
          <p:cNvSpPr/>
          <p:nvPr/>
        </p:nvSpPr>
        <p:spPr>
          <a:xfrm>
            <a:off x="6318518" y="6121716"/>
            <a:ext cx="799784" cy="183833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2" name="Rectangle 81"/>
          <p:cNvSpPr/>
          <p:nvPr/>
        </p:nvSpPr>
        <p:spPr>
          <a:xfrm>
            <a:off x="7146878" y="5666425"/>
            <a:ext cx="227556" cy="2667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88" name="Straight Arrow Connector 87"/>
          <p:cNvCxnSpPr>
            <a:cxnSpLocks/>
            <a:endCxn id="17" idx="2"/>
          </p:cNvCxnSpPr>
          <p:nvPr/>
        </p:nvCxnSpPr>
        <p:spPr>
          <a:xfrm flipH="1" flipV="1">
            <a:off x="5186489" y="1234440"/>
            <a:ext cx="1537078" cy="446532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cxnSpLocks/>
            <a:stCxn id="81" idx="0"/>
            <a:endCxn id="17" idx="2"/>
          </p:cNvCxnSpPr>
          <p:nvPr/>
        </p:nvCxnSpPr>
        <p:spPr>
          <a:xfrm flipH="1" flipV="1">
            <a:off x="5186489" y="1234440"/>
            <a:ext cx="1531921" cy="488727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cxnSpLocks/>
            <a:stCxn id="79" idx="0"/>
          </p:cNvCxnSpPr>
          <p:nvPr/>
        </p:nvCxnSpPr>
        <p:spPr>
          <a:xfrm flipV="1">
            <a:off x="4983556" y="339367"/>
            <a:ext cx="295307" cy="5369918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cxnSpLocks/>
          </p:cNvCxnSpPr>
          <p:nvPr/>
        </p:nvCxnSpPr>
        <p:spPr>
          <a:xfrm flipV="1">
            <a:off x="4923817" y="334647"/>
            <a:ext cx="308238" cy="5736397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cxnSpLocks/>
            <a:endCxn id="20" idx="2"/>
          </p:cNvCxnSpPr>
          <p:nvPr/>
        </p:nvCxnSpPr>
        <p:spPr>
          <a:xfrm flipH="1" flipV="1">
            <a:off x="5349241" y="2787015"/>
            <a:ext cx="363106" cy="18840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cxnSpLocks/>
            <a:endCxn id="25" idx="2"/>
          </p:cNvCxnSpPr>
          <p:nvPr/>
        </p:nvCxnSpPr>
        <p:spPr>
          <a:xfrm flipH="1" flipV="1">
            <a:off x="5390913" y="3774756"/>
            <a:ext cx="1579296" cy="94376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6331905" y="5700312"/>
            <a:ext cx="799784" cy="184784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3" name="Rectangle 102"/>
          <p:cNvSpPr/>
          <p:nvPr/>
        </p:nvSpPr>
        <p:spPr>
          <a:xfrm>
            <a:off x="5492125" y="4721232"/>
            <a:ext cx="672178" cy="184784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4" name="Rectangle 103"/>
          <p:cNvSpPr/>
          <p:nvPr/>
        </p:nvSpPr>
        <p:spPr>
          <a:xfrm>
            <a:off x="6735662" y="4720116"/>
            <a:ext cx="672178" cy="184784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7" name="Rectangle 86"/>
          <p:cNvSpPr/>
          <p:nvPr/>
        </p:nvSpPr>
        <p:spPr>
          <a:xfrm>
            <a:off x="7381252" y="5666425"/>
            <a:ext cx="227556" cy="2667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9" name="Rectangle 88"/>
          <p:cNvSpPr/>
          <p:nvPr/>
        </p:nvSpPr>
        <p:spPr>
          <a:xfrm>
            <a:off x="7622551" y="5668650"/>
            <a:ext cx="227556" cy="2667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1" name="Rectangle 90"/>
          <p:cNvSpPr/>
          <p:nvPr/>
        </p:nvSpPr>
        <p:spPr>
          <a:xfrm>
            <a:off x="7878683" y="5666425"/>
            <a:ext cx="243512" cy="2667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3" name="Rectangle 92"/>
          <p:cNvSpPr/>
          <p:nvPr/>
        </p:nvSpPr>
        <p:spPr>
          <a:xfrm>
            <a:off x="7126337" y="6057900"/>
            <a:ext cx="227556" cy="2667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5" name="Rectangle 94"/>
          <p:cNvSpPr/>
          <p:nvPr/>
        </p:nvSpPr>
        <p:spPr>
          <a:xfrm>
            <a:off x="7360711" y="6057900"/>
            <a:ext cx="227556" cy="2667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7" name="Rectangle 96"/>
          <p:cNvSpPr/>
          <p:nvPr/>
        </p:nvSpPr>
        <p:spPr>
          <a:xfrm>
            <a:off x="7602010" y="6060125"/>
            <a:ext cx="227556" cy="2667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9" name="Rectangle 98"/>
          <p:cNvSpPr/>
          <p:nvPr/>
        </p:nvSpPr>
        <p:spPr>
          <a:xfrm>
            <a:off x="7858142" y="6057900"/>
            <a:ext cx="243512" cy="2667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90519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193"/>
          <a:stretch/>
        </p:blipFill>
        <p:spPr>
          <a:xfrm>
            <a:off x="3933824" y="0"/>
            <a:ext cx="4503169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962400" y="228600"/>
            <a:ext cx="4400550" cy="66294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Rectangle 1"/>
          <p:cNvSpPr/>
          <p:nvPr/>
        </p:nvSpPr>
        <p:spPr>
          <a:xfrm>
            <a:off x="4286250" y="1171574"/>
            <a:ext cx="3981450" cy="1019175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Rectangle 4"/>
          <p:cNvSpPr/>
          <p:nvPr/>
        </p:nvSpPr>
        <p:spPr>
          <a:xfrm>
            <a:off x="4286250" y="2733675"/>
            <a:ext cx="3981450" cy="428625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Rectangle 5"/>
          <p:cNvSpPr/>
          <p:nvPr/>
        </p:nvSpPr>
        <p:spPr>
          <a:xfrm>
            <a:off x="4286250" y="3705225"/>
            <a:ext cx="3981450" cy="438150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4286250" y="4676775"/>
            <a:ext cx="3981450" cy="447675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4286250" y="5657850"/>
            <a:ext cx="3981450" cy="1047750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Rectangle 2"/>
          <p:cNvSpPr/>
          <p:nvPr/>
        </p:nvSpPr>
        <p:spPr>
          <a:xfrm>
            <a:off x="4286249" y="1009650"/>
            <a:ext cx="3981452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Rectangle 9"/>
          <p:cNvSpPr/>
          <p:nvPr/>
        </p:nvSpPr>
        <p:spPr>
          <a:xfrm>
            <a:off x="4286250" y="2571750"/>
            <a:ext cx="3981450" cy="161924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Rectangle 10"/>
          <p:cNvSpPr/>
          <p:nvPr/>
        </p:nvSpPr>
        <p:spPr>
          <a:xfrm>
            <a:off x="4286250" y="3543300"/>
            <a:ext cx="3981450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Rectangle 11"/>
          <p:cNvSpPr/>
          <p:nvPr/>
        </p:nvSpPr>
        <p:spPr>
          <a:xfrm>
            <a:off x="4286250" y="4524375"/>
            <a:ext cx="3981450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Rectangle 12"/>
          <p:cNvSpPr/>
          <p:nvPr/>
        </p:nvSpPr>
        <p:spPr>
          <a:xfrm>
            <a:off x="4286249" y="5505450"/>
            <a:ext cx="3971925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5600700" y="937260"/>
            <a:ext cx="2506980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Rectangle 14"/>
          <p:cNvSpPr/>
          <p:nvPr/>
        </p:nvSpPr>
        <p:spPr>
          <a:xfrm>
            <a:off x="4286249" y="937260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Rectangle 16"/>
          <p:cNvSpPr/>
          <p:nvPr/>
        </p:nvSpPr>
        <p:spPr>
          <a:xfrm>
            <a:off x="4861560" y="937260"/>
            <a:ext cx="649857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Rectangle 17"/>
          <p:cNvSpPr/>
          <p:nvPr/>
        </p:nvSpPr>
        <p:spPr>
          <a:xfrm>
            <a:off x="4286248" y="2489835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Rectangle 18"/>
          <p:cNvSpPr/>
          <p:nvPr/>
        </p:nvSpPr>
        <p:spPr>
          <a:xfrm>
            <a:off x="4821556" y="2489835"/>
            <a:ext cx="29527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Rectangle 19"/>
          <p:cNvSpPr/>
          <p:nvPr/>
        </p:nvSpPr>
        <p:spPr>
          <a:xfrm>
            <a:off x="5145406" y="2489835"/>
            <a:ext cx="407669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Rectangle 21"/>
          <p:cNvSpPr/>
          <p:nvPr/>
        </p:nvSpPr>
        <p:spPr>
          <a:xfrm>
            <a:off x="5581652" y="2489835"/>
            <a:ext cx="11906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Rectangle 22"/>
          <p:cNvSpPr/>
          <p:nvPr/>
        </p:nvSpPr>
        <p:spPr>
          <a:xfrm>
            <a:off x="4286248" y="3477576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Rectangle 23"/>
          <p:cNvSpPr/>
          <p:nvPr/>
        </p:nvSpPr>
        <p:spPr>
          <a:xfrm>
            <a:off x="4821556" y="3477576"/>
            <a:ext cx="29527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Rectangle 24"/>
          <p:cNvSpPr/>
          <p:nvPr/>
        </p:nvSpPr>
        <p:spPr>
          <a:xfrm>
            <a:off x="5145406" y="3477576"/>
            <a:ext cx="491013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Rectangle 25"/>
          <p:cNvSpPr/>
          <p:nvPr/>
        </p:nvSpPr>
        <p:spPr>
          <a:xfrm>
            <a:off x="5664996" y="3477576"/>
            <a:ext cx="11906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7" name="Rectangle 26"/>
          <p:cNvSpPr/>
          <p:nvPr/>
        </p:nvSpPr>
        <p:spPr>
          <a:xfrm>
            <a:off x="4288405" y="4464368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Rectangle 27"/>
          <p:cNvSpPr/>
          <p:nvPr/>
        </p:nvSpPr>
        <p:spPr>
          <a:xfrm>
            <a:off x="4823713" y="4464368"/>
            <a:ext cx="500538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Rectangle 28"/>
          <p:cNvSpPr/>
          <p:nvPr/>
        </p:nvSpPr>
        <p:spPr>
          <a:xfrm>
            <a:off x="5398294" y="4464368"/>
            <a:ext cx="302420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Rectangle 29"/>
          <p:cNvSpPr/>
          <p:nvPr/>
        </p:nvSpPr>
        <p:spPr>
          <a:xfrm>
            <a:off x="5748115" y="4464368"/>
            <a:ext cx="11906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Rectangle 30"/>
          <p:cNvSpPr/>
          <p:nvPr/>
        </p:nvSpPr>
        <p:spPr>
          <a:xfrm>
            <a:off x="4288405" y="5449729"/>
            <a:ext cx="1035846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Rectangle 32"/>
          <p:cNvSpPr/>
          <p:nvPr/>
        </p:nvSpPr>
        <p:spPr>
          <a:xfrm>
            <a:off x="5363543" y="5447347"/>
            <a:ext cx="353616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4" name="Rectangle 33"/>
          <p:cNvSpPr/>
          <p:nvPr/>
        </p:nvSpPr>
        <p:spPr>
          <a:xfrm>
            <a:off x="5748114" y="5449729"/>
            <a:ext cx="385985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5" name="Rectangle 34"/>
          <p:cNvSpPr/>
          <p:nvPr/>
        </p:nvSpPr>
        <p:spPr>
          <a:xfrm>
            <a:off x="6193296" y="5447347"/>
            <a:ext cx="1042529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6" name="Rectangle 35"/>
          <p:cNvSpPr/>
          <p:nvPr/>
        </p:nvSpPr>
        <p:spPr>
          <a:xfrm>
            <a:off x="5895848" y="941070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7" name="Rectangle 36"/>
          <p:cNvSpPr/>
          <p:nvPr/>
        </p:nvSpPr>
        <p:spPr>
          <a:xfrm>
            <a:off x="6509257" y="941070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8" name="Rectangle 37"/>
          <p:cNvSpPr/>
          <p:nvPr/>
        </p:nvSpPr>
        <p:spPr>
          <a:xfrm>
            <a:off x="7171180" y="941070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9" name="Rectangle 38"/>
          <p:cNvSpPr/>
          <p:nvPr/>
        </p:nvSpPr>
        <p:spPr>
          <a:xfrm>
            <a:off x="7817802" y="950594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0" name="Rectangle 39"/>
          <p:cNvSpPr/>
          <p:nvPr/>
        </p:nvSpPr>
        <p:spPr>
          <a:xfrm>
            <a:off x="5390912" y="1159190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" name="Rectangle 40"/>
          <p:cNvSpPr/>
          <p:nvPr/>
        </p:nvSpPr>
        <p:spPr>
          <a:xfrm>
            <a:off x="5390910" y="1366360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2" name="Rectangle 41"/>
          <p:cNvSpPr/>
          <p:nvPr/>
        </p:nvSpPr>
        <p:spPr>
          <a:xfrm>
            <a:off x="5390911" y="1573529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5" name="Rectangle 44"/>
          <p:cNvSpPr/>
          <p:nvPr/>
        </p:nvSpPr>
        <p:spPr>
          <a:xfrm>
            <a:off x="5390910" y="1760216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46" name="Straight Arrow Connector 45"/>
          <p:cNvCxnSpPr>
            <a:stCxn id="40" idx="3"/>
            <a:endCxn id="36" idx="1"/>
          </p:cNvCxnSpPr>
          <p:nvPr/>
        </p:nvCxnSpPr>
        <p:spPr>
          <a:xfrm flipV="1">
            <a:off x="5610941" y="1085850"/>
            <a:ext cx="284907" cy="18335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/>
            <a:endCxn id="37" idx="2"/>
          </p:cNvCxnSpPr>
          <p:nvPr/>
        </p:nvCxnSpPr>
        <p:spPr>
          <a:xfrm flipV="1">
            <a:off x="5605660" y="1230630"/>
            <a:ext cx="1048377" cy="24931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cxnSpLocks/>
            <a:endCxn id="38" idx="2"/>
          </p:cNvCxnSpPr>
          <p:nvPr/>
        </p:nvCxnSpPr>
        <p:spPr>
          <a:xfrm flipV="1">
            <a:off x="5612003" y="1230630"/>
            <a:ext cx="1703957" cy="45017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/>
            <a:endCxn id="39" idx="2"/>
          </p:cNvCxnSpPr>
          <p:nvPr/>
        </p:nvCxnSpPr>
        <p:spPr>
          <a:xfrm flipV="1">
            <a:off x="5610939" y="1240154"/>
            <a:ext cx="2351643" cy="65305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881620" y="5451157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0" name="Rectangle 49"/>
          <p:cNvSpPr/>
          <p:nvPr/>
        </p:nvSpPr>
        <p:spPr>
          <a:xfrm>
            <a:off x="4966459" y="1165858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2" name="Rectangle 51"/>
          <p:cNvSpPr/>
          <p:nvPr/>
        </p:nvSpPr>
        <p:spPr>
          <a:xfrm>
            <a:off x="4966459" y="1376360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3" name="Rectangle 52"/>
          <p:cNvSpPr/>
          <p:nvPr/>
        </p:nvSpPr>
        <p:spPr>
          <a:xfrm>
            <a:off x="4966459" y="1585435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4" name="Rectangle 53"/>
          <p:cNvSpPr/>
          <p:nvPr/>
        </p:nvSpPr>
        <p:spPr>
          <a:xfrm>
            <a:off x="4966459" y="1776411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55" name="Straight Arrow Connector 54"/>
          <p:cNvCxnSpPr>
            <a:cxnSpLocks/>
          </p:cNvCxnSpPr>
          <p:nvPr/>
        </p:nvCxnSpPr>
        <p:spPr>
          <a:xfrm flipV="1">
            <a:off x="5062224" y="568641"/>
            <a:ext cx="262027" cy="60757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 flipV="1">
            <a:off x="5183110" y="611819"/>
            <a:ext cx="464990" cy="90069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cxnSpLocks/>
            <a:endCxn id="59" idx="2"/>
          </p:cNvCxnSpPr>
          <p:nvPr/>
        </p:nvCxnSpPr>
        <p:spPr>
          <a:xfrm flipV="1">
            <a:off x="5183110" y="611819"/>
            <a:ext cx="757996" cy="110421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  <a:endCxn id="60" idx="2"/>
          </p:cNvCxnSpPr>
          <p:nvPr/>
        </p:nvCxnSpPr>
        <p:spPr>
          <a:xfrm flipV="1">
            <a:off x="5168369" y="600551"/>
            <a:ext cx="1101973" cy="131349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523009" y="2747278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6" name="Rectangle 65"/>
          <p:cNvSpPr/>
          <p:nvPr/>
        </p:nvSpPr>
        <p:spPr>
          <a:xfrm>
            <a:off x="6337931" y="2747278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8" name="Rectangle 67"/>
          <p:cNvSpPr/>
          <p:nvPr/>
        </p:nvSpPr>
        <p:spPr>
          <a:xfrm>
            <a:off x="6315628" y="3715702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9" name="Rectangle 68"/>
          <p:cNvSpPr/>
          <p:nvPr/>
        </p:nvSpPr>
        <p:spPr>
          <a:xfrm>
            <a:off x="5518641" y="3710939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0" name="Straight Arrow Connector 69"/>
          <p:cNvCxnSpPr>
            <a:cxnSpLocks/>
          </p:cNvCxnSpPr>
          <p:nvPr/>
        </p:nvCxnSpPr>
        <p:spPr>
          <a:xfrm flipV="1">
            <a:off x="5604867" y="632459"/>
            <a:ext cx="315890" cy="2119787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cxnSpLocks/>
            <a:endCxn id="57" idx="2"/>
          </p:cNvCxnSpPr>
          <p:nvPr/>
        </p:nvCxnSpPr>
        <p:spPr>
          <a:xfrm flipH="1" flipV="1">
            <a:off x="5324251" y="600551"/>
            <a:ext cx="1118698" cy="213312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cxnSpLocks/>
          </p:cNvCxnSpPr>
          <p:nvPr/>
        </p:nvCxnSpPr>
        <p:spPr>
          <a:xfrm flipH="1" flipV="1">
            <a:off x="5666988" y="622296"/>
            <a:ext cx="752111" cy="3077051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  <a:endCxn id="60" idx="2"/>
          </p:cNvCxnSpPr>
          <p:nvPr/>
        </p:nvCxnSpPr>
        <p:spPr>
          <a:xfrm flipV="1">
            <a:off x="5616596" y="600551"/>
            <a:ext cx="653746" cy="310412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3962400" y="146685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5" name="Rectangle 74"/>
          <p:cNvSpPr/>
          <p:nvPr/>
        </p:nvSpPr>
        <p:spPr>
          <a:xfrm>
            <a:off x="4497708" y="146685"/>
            <a:ext cx="461264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6" name="Rectangle 75"/>
          <p:cNvSpPr/>
          <p:nvPr/>
        </p:nvSpPr>
        <p:spPr>
          <a:xfrm>
            <a:off x="4987548" y="146685"/>
            <a:ext cx="74650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7" name="Rectangle 56"/>
          <p:cNvSpPr/>
          <p:nvPr/>
        </p:nvSpPr>
        <p:spPr>
          <a:xfrm>
            <a:off x="5214236" y="380522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8" name="Rectangle 57"/>
          <p:cNvSpPr/>
          <p:nvPr/>
        </p:nvSpPr>
        <p:spPr>
          <a:xfrm>
            <a:off x="5540351" y="385124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9" name="Rectangle 58"/>
          <p:cNvSpPr/>
          <p:nvPr/>
        </p:nvSpPr>
        <p:spPr>
          <a:xfrm>
            <a:off x="5831091" y="391790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0" name="Rectangle 59"/>
          <p:cNvSpPr/>
          <p:nvPr/>
        </p:nvSpPr>
        <p:spPr>
          <a:xfrm>
            <a:off x="6160327" y="380522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5" name="Rectangle 64"/>
          <p:cNvSpPr/>
          <p:nvPr/>
        </p:nvSpPr>
        <p:spPr>
          <a:xfrm>
            <a:off x="4294757" y="359092"/>
            <a:ext cx="559117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7" name="Rectangle 66"/>
          <p:cNvSpPr/>
          <p:nvPr/>
        </p:nvSpPr>
        <p:spPr>
          <a:xfrm>
            <a:off x="4889763" y="355516"/>
            <a:ext cx="29527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9" name="Rectangle 78"/>
          <p:cNvSpPr/>
          <p:nvPr/>
        </p:nvSpPr>
        <p:spPr>
          <a:xfrm>
            <a:off x="4583664" y="5709285"/>
            <a:ext cx="799784" cy="184784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0" name="Rectangle 79"/>
          <p:cNvSpPr/>
          <p:nvPr/>
        </p:nvSpPr>
        <p:spPr>
          <a:xfrm>
            <a:off x="4583664" y="6091913"/>
            <a:ext cx="799784" cy="194558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1" name="Rectangle 80"/>
          <p:cNvSpPr/>
          <p:nvPr/>
        </p:nvSpPr>
        <p:spPr>
          <a:xfrm>
            <a:off x="6318518" y="6121716"/>
            <a:ext cx="799784" cy="183833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88" name="Straight Arrow Connector 87"/>
          <p:cNvCxnSpPr>
            <a:cxnSpLocks/>
            <a:endCxn id="17" idx="2"/>
          </p:cNvCxnSpPr>
          <p:nvPr/>
        </p:nvCxnSpPr>
        <p:spPr>
          <a:xfrm flipH="1" flipV="1">
            <a:off x="5186489" y="1234440"/>
            <a:ext cx="1537078" cy="446532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cxnSpLocks/>
            <a:stCxn id="81" idx="0"/>
            <a:endCxn id="17" idx="2"/>
          </p:cNvCxnSpPr>
          <p:nvPr/>
        </p:nvCxnSpPr>
        <p:spPr>
          <a:xfrm flipH="1" flipV="1">
            <a:off x="5186489" y="1234440"/>
            <a:ext cx="1531921" cy="488727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cxnSpLocks/>
            <a:stCxn id="79" idx="0"/>
          </p:cNvCxnSpPr>
          <p:nvPr/>
        </p:nvCxnSpPr>
        <p:spPr>
          <a:xfrm flipV="1">
            <a:off x="4983556" y="339367"/>
            <a:ext cx="295307" cy="5369918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cxnSpLocks/>
          </p:cNvCxnSpPr>
          <p:nvPr/>
        </p:nvCxnSpPr>
        <p:spPr>
          <a:xfrm flipV="1">
            <a:off x="4923817" y="334647"/>
            <a:ext cx="308238" cy="5736397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cxnSpLocks/>
            <a:endCxn id="20" idx="2"/>
          </p:cNvCxnSpPr>
          <p:nvPr/>
        </p:nvCxnSpPr>
        <p:spPr>
          <a:xfrm flipH="1" flipV="1">
            <a:off x="5349241" y="2787015"/>
            <a:ext cx="363106" cy="18840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cxnSpLocks/>
            <a:endCxn id="25" idx="2"/>
          </p:cNvCxnSpPr>
          <p:nvPr/>
        </p:nvCxnSpPr>
        <p:spPr>
          <a:xfrm flipH="1" flipV="1">
            <a:off x="5390913" y="3774756"/>
            <a:ext cx="1579296" cy="94376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6331905" y="5700312"/>
            <a:ext cx="799784" cy="184784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3" name="Rectangle 102"/>
          <p:cNvSpPr/>
          <p:nvPr/>
        </p:nvSpPr>
        <p:spPr>
          <a:xfrm>
            <a:off x="5492125" y="4721232"/>
            <a:ext cx="672178" cy="184784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4" name="Rectangle 103"/>
          <p:cNvSpPr/>
          <p:nvPr/>
        </p:nvSpPr>
        <p:spPr>
          <a:xfrm>
            <a:off x="6735662" y="4720116"/>
            <a:ext cx="672178" cy="184784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7" name="Rectangle 86"/>
          <p:cNvSpPr/>
          <p:nvPr/>
        </p:nvSpPr>
        <p:spPr>
          <a:xfrm>
            <a:off x="7146878" y="5666425"/>
            <a:ext cx="227556" cy="2667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9" name="Rectangle 88"/>
          <p:cNvSpPr/>
          <p:nvPr/>
        </p:nvSpPr>
        <p:spPr>
          <a:xfrm>
            <a:off x="7381252" y="5666425"/>
            <a:ext cx="227556" cy="2667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1" name="Rectangle 90"/>
          <p:cNvSpPr/>
          <p:nvPr/>
        </p:nvSpPr>
        <p:spPr>
          <a:xfrm>
            <a:off x="7622551" y="5668650"/>
            <a:ext cx="227556" cy="2667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3" name="Rectangle 92"/>
          <p:cNvSpPr/>
          <p:nvPr/>
        </p:nvSpPr>
        <p:spPr>
          <a:xfrm>
            <a:off x="7878683" y="5666425"/>
            <a:ext cx="243512" cy="2667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5" name="Rectangle 94"/>
          <p:cNvSpPr/>
          <p:nvPr/>
        </p:nvSpPr>
        <p:spPr>
          <a:xfrm>
            <a:off x="7126337" y="6057900"/>
            <a:ext cx="227556" cy="2667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7" name="Rectangle 96"/>
          <p:cNvSpPr/>
          <p:nvPr/>
        </p:nvSpPr>
        <p:spPr>
          <a:xfrm>
            <a:off x="7360711" y="6057900"/>
            <a:ext cx="227556" cy="2667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9" name="Rectangle 98"/>
          <p:cNvSpPr/>
          <p:nvPr/>
        </p:nvSpPr>
        <p:spPr>
          <a:xfrm>
            <a:off x="7602010" y="6060125"/>
            <a:ext cx="227556" cy="2667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0" name="Rectangle 99"/>
          <p:cNvSpPr/>
          <p:nvPr/>
        </p:nvSpPr>
        <p:spPr>
          <a:xfrm>
            <a:off x="7858142" y="6057900"/>
            <a:ext cx="243512" cy="2667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01" name="Straight Arrow Connector 100"/>
          <p:cNvCxnSpPr>
            <a:cxnSpLocks/>
            <a:endCxn id="36" idx="2"/>
          </p:cNvCxnSpPr>
          <p:nvPr/>
        </p:nvCxnSpPr>
        <p:spPr>
          <a:xfrm flipH="1" flipV="1">
            <a:off x="6040628" y="1230630"/>
            <a:ext cx="1253204" cy="445189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cxnSpLocks/>
          </p:cNvCxnSpPr>
          <p:nvPr/>
        </p:nvCxnSpPr>
        <p:spPr>
          <a:xfrm flipH="1" flipV="1">
            <a:off x="6637134" y="1252226"/>
            <a:ext cx="857716" cy="442240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cxnSpLocks/>
            <a:stCxn id="91" idx="0"/>
          </p:cNvCxnSpPr>
          <p:nvPr/>
        </p:nvCxnSpPr>
        <p:spPr>
          <a:xfrm flipH="1" flipV="1">
            <a:off x="7274827" y="1224646"/>
            <a:ext cx="461502" cy="444400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cxnSpLocks/>
          </p:cNvCxnSpPr>
          <p:nvPr/>
        </p:nvCxnSpPr>
        <p:spPr>
          <a:xfrm flipH="1" flipV="1">
            <a:off x="7940690" y="1257299"/>
            <a:ext cx="52063" cy="4411351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cxnSpLocks/>
          </p:cNvCxnSpPr>
          <p:nvPr/>
        </p:nvCxnSpPr>
        <p:spPr>
          <a:xfrm flipH="1" flipV="1">
            <a:off x="8002404" y="1247774"/>
            <a:ext cx="47804" cy="481641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cxnSpLocks/>
          </p:cNvCxnSpPr>
          <p:nvPr/>
        </p:nvCxnSpPr>
        <p:spPr>
          <a:xfrm flipH="1" flipV="1">
            <a:off x="7190847" y="1230630"/>
            <a:ext cx="544391" cy="4839289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cxnSpLocks/>
          </p:cNvCxnSpPr>
          <p:nvPr/>
        </p:nvCxnSpPr>
        <p:spPr>
          <a:xfrm flipH="1" flipV="1">
            <a:off x="6574659" y="1247774"/>
            <a:ext cx="939268" cy="4801307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cxnSpLocks/>
          </p:cNvCxnSpPr>
          <p:nvPr/>
        </p:nvCxnSpPr>
        <p:spPr>
          <a:xfrm flipH="1" flipV="1">
            <a:off x="5992302" y="1256392"/>
            <a:ext cx="1253949" cy="477951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4524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193"/>
          <a:stretch/>
        </p:blipFill>
        <p:spPr>
          <a:xfrm>
            <a:off x="3933824" y="0"/>
            <a:ext cx="4503169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962400" y="228600"/>
            <a:ext cx="4400550" cy="66294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Rectangle 1"/>
          <p:cNvSpPr/>
          <p:nvPr/>
        </p:nvSpPr>
        <p:spPr>
          <a:xfrm>
            <a:off x="4286250" y="1171574"/>
            <a:ext cx="3981450" cy="1019175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Rectangle 4"/>
          <p:cNvSpPr/>
          <p:nvPr/>
        </p:nvSpPr>
        <p:spPr>
          <a:xfrm>
            <a:off x="4286250" y="2733675"/>
            <a:ext cx="3981450" cy="428625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Rectangle 5"/>
          <p:cNvSpPr/>
          <p:nvPr/>
        </p:nvSpPr>
        <p:spPr>
          <a:xfrm>
            <a:off x="4286250" y="3705225"/>
            <a:ext cx="3981450" cy="438150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4286250" y="4676775"/>
            <a:ext cx="3981450" cy="447675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4286250" y="5657850"/>
            <a:ext cx="3981450" cy="1047750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Rectangle 2"/>
          <p:cNvSpPr/>
          <p:nvPr/>
        </p:nvSpPr>
        <p:spPr>
          <a:xfrm>
            <a:off x="4286249" y="1009650"/>
            <a:ext cx="3981452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Rectangle 9"/>
          <p:cNvSpPr/>
          <p:nvPr/>
        </p:nvSpPr>
        <p:spPr>
          <a:xfrm>
            <a:off x="4286250" y="2571750"/>
            <a:ext cx="3981450" cy="161924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Rectangle 10"/>
          <p:cNvSpPr/>
          <p:nvPr/>
        </p:nvSpPr>
        <p:spPr>
          <a:xfrm>
            <a:off x="4286250" y="3543300"/>
            <a:ext cx="3981450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Rectangle 11"/>
          <p:cNvSpPr/>
          <p:nvPr/>
        </p:nvSpPr>
        <p:spPr>
          <a:xfrm>
            <a:off x="4286250" y="4524375"/>
            <a:ext cx="3981450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Rectangle 12"/>
          <p:cNvSpPr/>
          <p:nvPr/>
        </p:nvSpPr>
        <p:spPr>
          <a:xfrm>
            <a:off x="4286249" y="5505450"/>
            <a:ext cx="3971925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5600700" y="937260"/>
            <a:ext cx="2506980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Rectangle 14"/>
          <p:cNvSpPr/>
          <p:nvPr/>
        </p:nvSpPr>
        <p:spPr>
          <a:xfrm>
            <a:off x="4286249" y="937260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Rectangle 16"/>
          <p:cNvSpPr/>
          <p:nvPr/>
        </p:nvSpPr>
        <p:spPr>
          <a:xfrm>
            <a:off x="4861560" y="937260"/>
            <a:ext cx="649857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Rectangle 17"/>
          <p:cNvSpPr/>
          <p:nvPr/>
        </p:nvSpPr>
        <p:spPr>
          <a:xfrm>
            <a:off x="4286248" y="2489835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Rectangle 18"/>
          <p:cNvSpPr/>
          <p:nvPr/>
        </p:nvSpPr>
        <p:spPr>
          <a:xfrm>
            <a:off x="4821556" y="2489835"/>
            <a:ext cx="29527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Rectangle 19"/>
          <p:cNvSpPr/>
          <p:nvPr/>
        </p:nvSpPr>
        <p:spPr>
          <a:xfrm>
            <a:off x="5145406" y="2489835"/>
            <a:ext cx="407669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Rectangle 21"/>
          <p:cNvSpPr/>
          <p:nvPr/>
        </p:nvSpPr>
        <p:spPr>
          <a:xfrm>
            <a:off x="5581652" y="2489835"/>
            <a:ext cx="11906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Rectangle 22"/>
          <p:cNvSpPr/>
          <p:nvPr/>
        </p:nvSpPr>
        <p:spPr>
          <a:xfrm>
            <a:off x="4286248" y="3477576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Rectangle 23"/>
          <p:cNvSpPr/>
          <p:nvPr/>
        </p:nvSpPr>
        <p:spPr>
          <a:xfrm>
            <a:off x="4821556" y="3477576"/>
            <a:ext cx="29527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Rectangle 24"/>
          <p:cNvSpPr/>
          <p:nvPr/>
        </p:nvSpPr>
        <p:spPr>
          <a:xfrm>
            <a:off x="5145406" y="3477576"/>
            <a:ext cx="491013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Rectangle 25"/>
          <p:cNvSpPr/>
          <p:nvPr/>
        </p:nvSpPr>
        <p:spPr>
          <a:xfrm>
            <a:off x="5664996" y="3477576"/>
            <a:ext cx="11906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7" name="Rectangle 26"/>
          <p:cNvSpPr/>
          <p:nvPr/>
        </p:nvSpPr>
        <p:spPr>
          <a:xfrm>
            <a:off x="4288405" y="4464368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Rectangle 27"/>
          <p:cNvSpPr/>
          <p:nvPr/>
        </p:nvSpPr>
        <p:spPr>
          <a:xfrm>
            <a:off x="4823713" y="4464368"/>
            <a:ext cx="500538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Rectangle 28"/>
          <p:cNvSpPr/>
          <p:nvPr/>
        </p:nvSpPr>
        <p:spPr>
          <a:xfrm>
            <a:off x="5398294" y="4464368"/>
            <a:ext cx="302420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Rectangle 29"/>
          <p:cNvSpPr/>
          <p:nvPr/>
        </p:nvSpPr>
        <p:spPr>
          <a:xfrm>
            <a:off x="5748115" y="4464368"/>
            <a:ext cx="11906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Rectangle 30"/>
          <p:cNvSpPr/>
          <p:nvPr/>
        </p:nvSpPr>
        <p:spPr>
          <a:xfrm>
            <a:off x="4288405" y="5449729"/>
            <a:ext cx="1035846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Rectangle 32"/>
          <p:cNvSpPr/>
          <p:nvPr/>
        </p:nvSpPr>
        <p:spPr>
          <a:xfrm>
            <a:off x="5363543" y="5447347"/>
            <a:ext cx="353616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4" name="Rectangle 33"/>
          <p:cNvSpPr/>
          <p:nvPr/>
        </p:nvSpPr>
        <p:spPr>
          <a:xfrm>
            <a:off x="5748114" y="5449729"/>
            <a:ext cx="385985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5" name="Rectangle 34"/>
          <p:cNvSpPr/>
          <p:nvPr/>
        </p:nvSpPr>
        <p:spPr>
          <a:xfrm>
            <a:off x="6193296" y="5447347"/>
            <a:ext cx="1042529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6" name="Rectangle 35"/>
          <p:cNvSpPr/>
          <p:nvPr/>
        </p:nvSpPr>
        <p:spPr>
          <a:xfrm>
            <a:off x="5895848" y="941070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7" name="Rectangle 36"/>
          <p:cNvSpPr/>
          <p:nvPr/>
        </p:nvSpPr>
        <p:spPr>
          <a:xfrm>
            <a:off x="6509257" y="941070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8" name="Rectangle 37"/>
          <p:cNvSpPr/>
          <p:nvPr/>
        </p:nvSpPr>
        <p:spPr>
          <a:xfrm>
            <a:off x="7171180" y="941070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9" name="Rectangle 38"/>
          <p:cNvSpPr/>
          <p:nvPr/>
        </p:nvSpPr>
        <p:spPr>
          <a:xfrm>
            <a:off x="7817802" y="950594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0" name="Rectangle 39"/>
          <p:cNvSpPr/>
          <p:nvPr/>
        </p:nvSpPr>
        <p:spPr>
          <a:xfrm>
            <a:off x="5390912" y="1159190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" name="Rectangle 40"/>
          <p:cNvSpPr/>
          <p:nvPr/>
        </p:nvSpPr>
        <p:spPr>
          <a:xfrm>
            <a:off x="5390910" y="1366360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2" name="Rectangle 41"/>
          <p:cNvSpPr/>
          <p:nvPr/>
        </p:nvSpPr>
        <p:spPr>
          <a:xfrm>
            <a:off x="5390911" y="1573529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5" name="Rectangle 44"/>
          <p:cNvSpPr/>
          <p:nvPr/>
        </p:nvSpPr>
        <p:spPr>
          <a:xfrm>
            <a:off x="5390910" y="1760216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46" name="Straight Arrow Connector 45"/>
          <p:cNvCxnSpPr>
            <a:stCxn id="40" idx="3"/>
            <a:endCxn id="36" idx="1"/>
          </p:cNvCxnSpPr>
          <p:nvPr/>
        </p:nvCxnSpPr>
        <p:spPr>
          <a:xfrm flipV="1">
            <a:off x="5610941" y="1085850"/>
            <a:ext cx="284907" cy="18335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/>
            <a:endCxn id="37" idx="2"/>
          </p:cNvCxnSpPr>
          <p:nvPr/>
        </p:nvCxnSpPr>
        <p:spPr>
          <a:xfrm flipV="1">
            <a:off x="5605660" y="1230630"/>
            <a:ext cx="1048377" cy="24931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cxnSpLocks/>
            <a:endCxn id="38" idx="2"/>
          </p:cNvCxnSpPr>
          <p:nvPr/>
        </p:nvCxnSpPr>
        <p:spPr>
          <a:xfrm flipV="1">
            <a:off x="5612003" y="1230630"/>
            <a:ext cx="1703957" cy="45017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/>
            <a:endCxn id="39" idx="2"/>
          </p:cNvCxnSpPr>
          <p:nvPr/>
        </p:nvCxnSpPr>
        <p:spPr>
          <a:xfrm flipV="1">
            <a:off x="5610939" y="1240154"/>
            <a:ext cx="2351643" cy="65305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881620" y="5451157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0" name="Rectangle 49"/>
          <p:cNvSpPr/>
          <p:nvPr/>
        </p:nvSpPr>
        <p:spPr>
          <a:xfrm>
            <a:off x="4966459" y="1165858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2" name="Rectangle 51"/>
          <p:cNvSpPr/>
          <p:nvPr/>
        </p:nvSpPr>
        <p:spPr>
          <a:xfrm>
            <a:off x="4966459" y="1376360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3" name="Rectangle 52"/>
          <p:cNvSpPr/>
          <p:nvPr/>
        </p:nvSpPr>
        <p:spPr>
          <a:xfrm>
            <a:off x="4966459" y="1585435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4" name="Rectangle 53"/>
          <p:cNvSpPr/>
          <p:nvPr/>
        </p:nvSpPr>
        <p:spPr>
          <a:xfrm>
            <a:off x="4966459" y="1776411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55" name="Straight Arrow Connector 54"/>
          <p:cNvCxnSpPr>
            <a:cxnSpLocks/>
          </p:cNvCxnSpPr>
          <p:nvPr/>
        </p:nvCxnSpPr>
        <p:spPr>
          <a:xfrm flipV="1">
            <a:off x="5062224" y="568641"/>
            <a:ext cx="262027" cy="60757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 flipV="1">
            <a:off x="5183110" y="611819"/>
            <a:ext cx="464990" cy="90069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cxnSpLocks/>
            <a:endCxn id="59" idx="2"/>
          </p:cNvCxnSpPr>
          <p:nvPr/>
        </p:nvCxnSpPr>
        <p:spPr>
          <a:xfrm flipV="1">
            <a:off x="5183110" y="611819"/>
            <a:ext cx="757996" cy="110421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  <a:endCxn id="60" idx="2"/>
          </p:cNvCxnSpPr>
          <p:nvPr/>
        </p:nvCxnSpPr>
        <p:spPr>
          <a:xfrm flipV="1">
            <a:off x="5168369" y="600551"/>
            <a:ext cx="1101973" cy="131349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523009" y="2747278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6" name="Rectangle 65"/>
          <p:cNvSpPr/>
          <p:nvPr/>
        </p:nvSpPr>
        <p:spPr>
          <a:xfrm>
            <a:off x="6337931" y="2747278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8" name="Rectangle 67"/>
          <p:cNvSpPr/>
          <p:nvPr/>
        </p:nvSpPr>
        <p:spPr>
          <a:xfrm>
            <a:off x="6315628" y="3715702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9" name="Rectangle 68"/>
          <p:cNvSpPr/>
          <p:nvPr/>
        </p:nvSpPr>
        <p:spPr>
          <a:xfrm>
            <a:off x="5518641" y="3710939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0" name="Straight Arrow Connector 69"/>
          <p:cNvCxnSpPr>
            <a:cxnSpLocks/>
          </p:cNvCxnSpPr>
          <p:nvPr/>
        </p:nvCxnSpPr>
        <p:spPr>
          <a:xfrm flipV="1">
            <a:off x="5604867" y="632459"/>
            <a:ext cx="315890" cy="2119787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cxnSpLocks/>
            <a:endCxn id="57" idx="2"/>
          </p:cNvCxnSpPr>
          <p:nvPr/>
        </p:nvCxnSpPr>
        <p:spPr>
          <a:xfrm flipH="1" flipV="1">
            <a:off x="5324251" y="600551"/>
            <a:ext cx="1118698" cy="213312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cxnSpLocks/>
          </p:cNvCxnSpPr>
          <p:nvPr/>
        </p:nvCxnSpPr>
        <p:spPr>
          <a:xfrm flipH="1" flipV="1">
            <a:off x="5666988" y="622296"/>
            <a:ext cx="752111" cy="3077051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  <a:endCxn id="60" idx="2"/>
          </p:cNvCxnSpPr>
          <p:nvPr/>
        </p:nvCxnSpPr>
        <p:spPr>
          <a:xfrm flipV="1">
            <a:off x="5616596" y="600551"/>
            <a:ext cx="653746" cy="310412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3962400" y="146685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5" name="Rectangle 74"/>
          <p:cNvSpPr/>
          <p:nvPr/>
        </p:nvSpPr>
        <p:spPr>
          <a:xfrm>
            <a:off x="4497708" y="146685"/>
            <a:ext cx="461264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6" name="Rectangle 75"/>
          <p:cNvSpPr/>
          <p:nvPr/>
        </p:nvSpPr>
        <p:spPr>
          <a:xfrm>
            <a:off x="4987548" y="146685"/>
            <a:ext cx="74650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7" name="Rectangle 56"/>
          <p:cNvSpPr/>
          <p:nvPr/>
        </p:nvSpPr>
        <p:spPr>
          <a:xfrm>
            <a:off x="5214236" y="380522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8" name="Rectangle 57"/>
          <p:cNvSpPr/>
          <p:nvPr/>
        </p:nvSpPr>
        <p:spPr>
          <a:xfrm>
            <a:off x="5540351" y="385124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9" name="Rectangle 58"/>
          <p:cNvSpPr/>
          <p:nvPr/>
        </p:nvSpPr>
        <p:spPr>
          <a:xfrm>
            <a:off x="5831091" y="391790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0" name="Rectangle 59"/>
          <p:cNvSpPr/>
          <p:nvPr/>
        </p:nvSpPr>
        <p:spPr>
          <a:xfrm>
            <a:off x="6160327" y="380522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5" name="Rectangle 64"/>
          <p:cNvSpPr/>
          <p:nvPr/>
        </p:nvSpPr>
        <p:spPr>
          <a:xfrm>
            <a:off x="4294757" y="359092"/>
            <a:ext cx="559117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7" name="Rectangle 66"/>
          <p:cNvSpPr/>
          <p:nvPr/>
        </p:nvSpPr>
        <p:spPr>
          <a:xfrm>
            <a:off x="4889763" y="355516"/>
            <a:ext cx="29527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9" name="Rectangle 78"/>
          <p:cNvSpPr/>
          <p:nvPr/>
        </p:nvSpPr>
        <p:spPr>
          <a:xfrm>
            <a:off x="4583664" y="5709285"/>
            <a:ext cx="799784" cy="184784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0" name="Rectangle 79"/>
          <p:cNvSpPr/>
          <p:nvPr/>
        </p:nvSpPr>
        <p:spPr>
          <a:xfrm>
            <a:off x="4583664" y="6091913"/>
            <a:ext cx="799784" cy="194558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1" name="Rectangle 80"/>
          <p:cNvSpPr/>
          <p:nvPr/>
        </p:nvSpPr>
        <p:spPr>
          <a:xfrm>
            <a:off x="6318518" y="6121716"/>
            <a:ext cx="799784" cy="183833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88" name="Straight Arrow Connector 87"/>
          <p:cNvCxnSpPr>
            <a:cxnSpLocks/>
            <a:endCxn id="17" idx="2"/>
          </p:cNvCxnSpPr>
          <p:nvPr/>
        </p:nvCxnSpPr>
        <p:spPr>
          <a:xfrm flipH="1" flipV="1">
            <a:off x="5186489" y="1234440"/>
            <a:ext cx="1537078" cy="446532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cxnSpLocks/>
            <a:stCxn id="81" idx="0"/>
            <a:endCxn id="17" idx="2"/>
          </p:cNvCxnSpPr>
          <p:nvPr/>
        </p:nvCxnSpPr>
        <p:spPr>
          <a:xfrm flipH="1" flipV="1">
            <a:off x="5186489" y="1234440"/>
            <a:ext cx="1531921" cy="488727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cxnSpLocks/>
          </p:cNvCxnSpPr>
          <p:nvPr/>
        </p:nvCxnSpPr>
        <p:spPr>
          <a:xfrm flipV="1">
            <a:off x="5000119" y="339366"/>
            <a:ext cx="278744" cy="530233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cxnSpLocks/>
          </p:cNvCxnSpPr>
          <p:nvPr/>
        </p:nvCxnSpPr>
        <p:spPr>
          <a:xfrm flipV="1">
            <a:off x="4923817" y="334647"/>
            <a:ext cx="308238" cy="5736397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cxnSpLocks/>
            <a:endCxn id="20" idx="2"/>
          </p:cNvCxnSpPr>
          <p:nvPr/>
        </p:nvCxnSpPr>
        <p:spPr>
          <a:xfrm flipH="1" flipV="1">
            <a:off x="5349241" y="2787015"/>
            <a:ext cx="363106" cy="18840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cxnSpLocks/>
            <a:endCxn id="25" idx="2"/>
          </p:cNvCxnSpPr>
          <p:nvPr/>
        </p:nvCxnSpPr>
        <p:spPr>
          <a:xfrm flipH="1" flipV="1">
            <a:off x="5390913" y="3774756"/>
            <a:ext cx="1579296" cy="94376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6331905" y="5700312"/>
            <a:ext cx="799784" cy="184784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3" name="Rectangle 102"/>
          <p:cNvSpPr/>
          <p:nvPr/>
        </p:nvSpPr>
        <p:spPr>
          <a:xfrm>
            <a:off x="5492125" y="4721232"/>
            <a:ext cx="672178" cy="184784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4" name="Rectangle 103"/>
          <p:cNvSpPr/>
          <p:nvPr/>
        </p:nvSpPr>
        <p:spPr>
          <a:xfrm>
            <a:off x="6735662" y="4720116"/>
            <a:ext cx="672178" cy="184784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5" name="Rectangle 104"/>
          <p:cNvSpPr/>
          <p:nvPr/>
        </p:nvSpPr>
        <p:spPr>
          <a:xfrm>
            <a:off x="6579286" y="6305549"/>
            <a:ext cx="518317" cy="184784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6" name="Rectangle 105"/>
          <p:cNvSpPr/>
          <p:nvPr/>
        </p:nvSpPr>
        <p:spPr>
          <a:xfrm>
            <a:off x="6599430" y="5902169"/>
            <a:ext cx="518317" cy="184784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7" name="Rectangle 106"/>
          <p:cNvSpPr/>
          <p:nvPr/>
        </p:nvSpPr>
        <p:spPr>
          <a:xfrm>
            <a:off x="6051120" y="5902169"/>
            <a:ext cx="518317" cy="184784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8" name="Rectangle 107"/>
          <p:cNvSpPr/>
          <p:nvPr/>
        </p:nvSpPr>
        <p:spPr>
          <a:xfrm>
            <a:off x="5426339" y="5704121"/>
            <a:ext cx="518317" cy="184784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9" name="Rectangle 108"/>
          <p:cNvSpPr/>
          <p:nvPr/>
        </p:nvSpPr>
        <p:spPr>
          <a:xfrm>
            <a:off x="5420263" y="6093143"/>
            <a:ext cx="518317" cy="184784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0" name="Rectangle 109"/>
          <p:cNvSpPr/>
          <p:nvPr/>
        </p:nvSpPr>
        <p:spPr>
          <a:xfrm>
            <a:off x="6017340" y="6315077"/>
            <a:ext cx="518317" cy="184784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3" name="Rectangle 92"/>
          <p:cNvSpPr/>
          <p:nvPr/>
        </p:nvSpPr>
        <p:spPr>
          <a:xfrm>
            <a:off x="7146878" y="5666425"/>
            <a:ext cx="227556" cy="2667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5" name="Rectangle 94"/>
          <p:cNvSpPr/>
          <p:nvPr/>
        </p:nvSpPr>
        <p:spPr>
          <a:xfrm>
            <a:off x="7381252" y="5666425"/>
            <a:ext cx="227556" cy="2667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7" name="Rectangle 96"/>
          <p:cNvSpPr/>
          <p:nvPr/>
        </p:nvSpPr>
        <p:spPr>
          <a:xfrm>
            <a:off x="7622551" y="5668650"/>
            <a:ext cx="227556" cy="2667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9" name="Rectangle 98"/>
          <p:cNvSpPr/>
          <p:nvPr/>
        </p:nvSpPr>
        <p:spPr>
          <a:xfrm>
            <a:off x="7878683" y="5666425"/>
            <a:ext cx="243512" cy="2667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0" name="Rectangle 99"/>
          <p:cNvSpPr/>
          <p:nvPr/>
        </p:nvSpPr>
        <p:spPr>
          <a:xfrm>
            <a:off x="7126337" y="6057900"/>
            <a:ext cx="227556" cy="2667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1" name="Rectangle 100"/>
          <p:cNvSpPr/>
          <p:nvPr/>
        </p:nvSpPr>
        <p:spPr>
          <a:xfrm>
            <a:off x="7360711" y="6057900"/>
            <a:ext cx="227556" cy="2667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1" name="Rectangle 110"/>
          <p:cNvSpPr/>
          <p:nvPr/>
        </p:nvSpPr>
        <p:spPr>
          <a:xfrm>
            <a:off x="7602010" y="6060125"/>
            <a:ext cx="227556" cy="2667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2" name="Rectangle 111"/>
          <p:cNvSpPr/>
          <p:nvPr/>
        </p:nvSpPr>
        <p:spPr>
          <a:xfrm>
            <a:off x="7858142" y="6057900"/>
            <a:ext cx="243512" cy="2667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13" name="Straight Arrow Connector 112"/>
          <p:cNvCxnSpPr>
            <a:cxnSpLocks/>
          </p:cNvCxnSpPr>
          <p:nvPr/>
        </p:nvCxnSpPr>
        <p:spPr>
          <a:xfrm flipH="1" flipV="1">
            <a:off x="6040628" y="1230630"/>
            <a:ext cx="1253204" cy="445189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cxnSpLocks/>
          </p:cNvCxnSpPr>
          <p:nvPr/>
        </p:nvCxnSpPr>
        <p:spPr>
          <a:xfrm flipH="1" flipV="1">
            <a:off x="6637134" y="1252226"/>
            <a:ext cx="857716" cy="442240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cxnSpLocks/>
          </p:cNvCxnSpPr>
          <p:nvPr/>
        </p:nvCxnSpPr>
        <p:spPr>
          <a:xfrm flipH="1" flipV="1">
            <a:off x="7274827" y="1224646"/>
            <a:ext cx="461502" cy="444400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cxnSpLocks/>
          </p:cNvCxnSpPr>
          <p:nvPr/>
        </p:nvCxnSpPr>
        <p:spPr>
          <a:xfrm flipH="1" flipV="1">
            <a:off x="7940690" y="1257299"/>
            <a:ext cx="52063" cy="4411351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cxnSpLocks/>
          </p:cNvCxnSpPr>
          <p:nvPr/>
        </p:nvCxnSpPr>
        <p:spPr>
          <a:xfrm flipH="1" flipV="1">
            <a:off x="8002404" y="1247774"/>
            <a:ext cx="47804" cy="481641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cxnSpLocks/>
          </p:cNvCxnSpPr>
          <p:nvPr/>
        </p:nvCxnSpPr>
        <p:spPr>
          <a:xfrm flipH="1" flipV="1">
            <a:off x="7190847" y="1230630"/>
            <a:ext cx="544391" cy="4839289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cxnSpLocks/>
          </p:cNvCxnSpPr>
          <p:nvPr/>
        </p:nvCxnSpPr>
        <p:spPr>
          <a:xfrm flipH="1" flipV="1">
            <a:off x="6574659" y="1247774"/>
            <a:ext cx="939268" cy="4801307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cxnSpLocks/>
          </p:cNvCxnSpPr>
          <p:nvPr/>
        </p:nvCxnSpPr>
        <p:spPr>
          <a:xfrm flipH="1" flipV="1">
            <a:off x="5992302" y="1256392"/>
            <a:ext cx="1253949" cy="477951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9029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193"/>
          <a:stretch/>
        </p:blipFill>
        <p:spPr>
          <a:xfrm>
            <a:off x="3933824" y="0"/>
            <a:ext cx="4503169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962400" y="228600"/>
            <a:ext cx="4400550" cy="66294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Rectangle 1"/>
          <p:cNvSpPr/>
          <p:nvPr/>
        </p:nvSpPr>
        <p:spPr>
          <a:xfrm>
            <a:off x="4286250" y="1171574"/>
            <a:ext cx="3981450" cy="1019175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Rectangle 4"/>
          <p:cNvSpPr/>
          <p:nvPr/>
        </p:nvSpPr>
        <p:spPr>
          <a:xfrm>
            <a:off x="4286250" y="2733675"/>
            <a:ext cx="3981450" cy="428625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Rectangle 5"/>
          <p:cNvSpPr/>
          <p:nvPr/>
        </p:nvSpPr>
        <p:spPr>
          <a:xfrm>
            <a:off x="4286250" y="3705225"/>
            <a:ext cx="3981450" cy="438150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4286250" y="4676775"/>
            <a:ext cx="3981450" cy="447675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4286250" y="5657850"/>
            <a:ext cx="3981450" cy="1047750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Rectangle 2"/>
          <p:cNvSpPr/>
          <p:nvPr/>
        </p:nvSpPr>
        <p:spPr>
          <a:xfrm>
            <a:off x="4286249" y="1009650"/>
            <a:ext cx="3981452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Rectangle 9"/>
          <p:cNvSpPr/>
          <p:nvPr/>
        </p:nvSpPr>
        <p:spPr>
          <a:xfrm>
            <a:off x="4286250" y="2571750"/>
            <a:ext cx="3981450" cy="161924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Rectangle 10"/>
          <p:cNvSpPr/>
          <p:nvPr/>
        </p:nvSpPr>
        <p:spPr>
          <a:xfrm>
            <a:off x="4286250" y="3543300"/>
            <a:ext cx="3981450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Rectangle 11"/>
          <p:cNvSpPr/>
          <p:nvPr/>
        </p:nvSpPr>
        <p:spPr>
          <a:xfrm>
            <a:off x="4286250" y="4524375"/>
            <a:ext cx="3981450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Rectangle 12"/>
          <p:cNvSpPr/>
          <p:nvPr/>
        </p:nvSpPr>
        <p:spPr>
          <a:xfrm>
            <a:off x="4286249" y="5505450"/>
            <a:ext cx="3971925" cy="152400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5600700" y="937260"/>
            <a:ext cx="2506980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Rectangle 14"/>
          <p:cNvSpPr/>
          <p:nvPr/>
        </p:nvSpPr>
        <p:spPr>
          <a:xfrm>
            <a:off x="4286249" y="937260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Rectangle 16"/>
          <p:cNvSpPr/>
          <p:nvPr/>
        </p:nvSpPr>
        <p:spPr>
          <a:xfrm>
            <a:off x="4861560" y="937260"/>
            <a:ext cx="649857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Rectangle 17"/>
          <p:cNvSpPr/>
          <p:nvPr/>
        </p:nvSpPr>
        <p:spPr>
          <a:xfrm>
            <a:off x="4286248" y="2489835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Rectangle 18"/>
          <p:cNvSpPr/>
          <p:nvPr/>
        </p:nvSpPr>
        <p:spPr>
          <a:xfrm>
            <a:off x="4821556" y="2489835"/>
            <a:ext cx="29527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Rectangle 19"/>
          <p:cNvSpPr/>
          <p:nvPr/>
        </p:nvSpPr>
        <p:spPr>
          <a:xfrm>
            <a:off x="5145406" y="2489835"/>
            <a:ext cx="407669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Rectangle 21"/>
          <p:cNvSpPr/>
          <p:nvPr/>
        </p:nvSpPr>
        <p:spPr>
          <a:xfrm>
            <a:off x="5581652" y="2489835"/>
            <a:ext cx="11906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Rectangle 22"/>
          <p:cNvSpPr/>
          <p:nvPr/>
        </p:nvSpPr>
        <p:spPr>
          <a:xfrm>
            <a:off x="4286248" y="3477576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Rectangle 23"/>
          <p:cNvSpPr/>
          <p:nvPr/>
        </p:nvSpPr>
        <p:spPr>
          <a:xfrm>
            <a:off x="4821556" y="3477576"/>
            <a:ext cx="29527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Rectangle 24"/>
          <p:cNvSpPr/>
          <p:nvPr/>
        </p:nvSpPr>
        <p:spPr>
          <a:xfrm>
            <a:off x="5145406" y="3477576"/>
            <a:ext cx="491013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Rectangle 25"/>
          <p:cNvSpPr/>
          <p:nvPr/>
        </p:nvSpPr>
        <p:spPr>
          <a:xfrm>
            <a:off x="5664996" y="3477576"/>
            <a:ext cx="11906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7" name="Rectangle 26"/>
          <p:cNvSpPr/>
          <p:nvPr/>
        </p:nvSpPr>
        <p:spPr>
          <a:xfrm>
            <a:off x="4288405" y="4464368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Rectangle 27"/>
          <p:cNvSpPr/>
          <p:nvPr/>
        </p:nvSpPr>
        <p:spPr>
          <a:xfrm>
            <a:off x="4823713" y="4464368"/>
            <a:ext cx="500538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Rectangle 28"/>
          <p:cNvSpPr/>
          <p:nvPr/>
        </p:nvSpPr>
        <p:spPr>
          <a:xfrm>
            <a:off x="5398294" y="4464368"/>
            <a:ext cx="302420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Rectangle 29"/>
          <p:cNvSpPr/>
          <p:nvPr/>
        </p:nvSpPr>
        <p:spPr>
          <a:xfrm>
            <a:off x="5748115" y="4464368"/>
            <a:ext cx="11906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Rectangle 30"/>
          <p:cNvSpPr/>
          <p:nvPr/>
        </p:nvSpPr>
        <p:spPr>
          <a:xfrm>
            <a:off x="4288405" y="5449729"/>
            <a:ext cx="1035846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Rectangle 32"/>
          <p:cNvSpPr/>
          <p:nvPr/>
        </p:nvSpPr>
        <p:spPr>
          <a:xfrm>
            <a:off x="5363543" y="5447347"/>
            <a:ext cx="353616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4" name="Rectangle 33"/>
          <p:cNvSpPr/>
          <p:nvPr/>
        </p:nvSpPr>
        <p:spPr>
          <a:xfrm>
            <a:off x="5748114" y="5449729"/>
            <a:ext cx="385985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5" name="Rectangle 34"/>
          <p:cNvSpPr/>
          <p:nvPr/>
        </p:nvSpPr>
        <p:spPr>
          <a:xfrm>
            <a:off x="6193296" y="5447347"/>
            <a:ext cx="1042529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6" name="Rectangle 35"/>
          <p:cNvSpPr/>
          <p:nvPr/>
        </p:nvSpPr>
        <p:spPr>
          <a:xfrm>
            <a:off x="5895848" y="941070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7" name="Rectangle 36"/>
          <p:cNvSpPr/>
          <p:nvPr/>
        </p:nvSpPr>
        <p:spPr>
          <a:xfrm>
            <a:off x="6509257" y="941070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8" name="Rectangle 37"/>
          <p:cNvSpPr/>
          <p:nvPr/>
        </p:nvSpPr>
        <p:spPr>
          <a:xfrm>
            <a:off x="7171180" y="941070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9" name="Rectangle 38"/>
          <p:cNvSpPr/>
          <p:nvPr/>
        </p:nvSpPr>
        <p:spPr>
          <a:xfrm>
            <a:off x="7817802" y="950594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0" name="Rectangle 39"/>
          <p:cNvSpPr/>
          <p:nvPr/>
        </p:nvSpPr>
        <p:spPr>
          <a:xfrm>
            <a:off x="5390912" y="1159190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" name="Rectangle 40"/>
          <p:cNvSpPr/>
          <p:nvPr/>
        </p:nvSpPr>
        <p:spPr>
          <a:xfrm>
            <a:off x="5390910" y="1366360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2" name="Rectangle 41"/>
          <p:cNvSpPr/>
          <p:nvPr/>
        </p:nvSpPr>
        <p:spPr>
          <a:xfrm>
            <a:off x="5390911" y="1573529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5" name="Rectangle 44"/>
          <p:cNvSpPr/>
          <p:nvPr/>
        </p:nvSpPr>
        <p:spPr>
          <a:xfrm>
            <a:off x="5390910" y="1760216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46" name="Straight Arrow Connector 45"/>
          <p:cNvCxnSpPr>
            <a:stCxn id="40" idx="3"/>
            <a:endCxn id="36" idx="1"/>
          </p:cNvCxnSpPr>
          <p:nvPr/>
        </p:nvCxnSpPr>
        <p:spPr>
          <a:xfrm flipV="1">
            <a:off x="5610941" y="1085850"/>
            <a:ext cx="284907" cy="18335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/>
            <a:endCxn id="37" idx="2"/>
          </p:cNvCxnSpPr>
          <p:nvPr/>
        </p:nvCxnSpPr>
        <p:spPr>
          <a:xfrm flipV="1">
            <a:off x="5605660" y="1230630"/>
            <a:ext cx="1048377" cy="24931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cxnSpLocks/>
            <a:endCxn id="38" idx="2"/>
          </p:cNvCxnSpPr>
          <p:nvPr/>
        </p:nvCxnSpPr>
        <p:spPr>
          <a:xfrm flipV="1">
            <a:off x="5612003" y="1230630"/>
            <a:ext cx="1703957" cy="45017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/>
            <a:endCxn id="39" idx="2"/>
          </p:cNvCxnSpPr>
          <p:nvPr/>
        </p:nvCxnSpPr>
        <p:spPr>
          <a:xfrm flipV="1">
            <a:off x="5610939" y="1240154"/>
            <a:ext cx="2351643" cy="65305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881620" y="5451157"/>
            <a:ext cx="289560" cy="2895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0" name="Rectangle 49"/>
          <p:cNvSpPr/>
          <p:nvPr/>
        </p:nvSpPr>
        <p:spPr>
          <a:xfrm>
            <a:off x="4966459" y="1165858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2" name="Rectangle 51"/>
          <p:cNvSpPr/>
          <p:nvPr/>
        </p:nvSpPr>
        <p:spPr>
          <a:xfrm>
            <a:off x="4966459" y="1376360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3" name="Rectangle 52"/>
          <p:cNvSpPr/>
          <p:nvPr/>
        </p:nvSpPr>
        <p:spPr>
          <a:xfrm>
            <a:off x="4966459" y="1585435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4" name="Rectangle 53"/>
          <p:cNvSpPr/>
          <p:nvPr/>
        </p:nvSpPr>
        <p:spPr>
          <a:xfrm>
            <a:off x="4966459" y="1776411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55" name="Straight Arrow Connector 54"/>
          <p:cNvCxnSpPr>
            <a:cxnSpLocks/>
          </p:cNvCxnSpPr>
          <p:nvPr/>
        </p:nvCxnSpPr>
        <p:spPr>
          <a:xfrm flipV="1">
            <a:off x="5062224" y="568641"/>
            <a:ext cx="262027" cy="60757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 flipV="1">
            <a:off x="5183110" y="611819"/>
            <a:ext cx="464990" cy="90069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cxnSpLocks/>
            <a:endCxn id="59" idx="2"/>
          </p:cNvCxnSpPr>
          <p:nvPr/>
        </p:nvCxnSpPr>
        <p:spPr>
          <a:xfrm flipV="1">
            <a:off x="5183110" y="611819"/>
            <a:ext cx="757996" cy="110421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  <a:endCxn id="60" idx="2"/>
          </p:cNvCxnSpPr>
          <p:nvPr/>
        </p:nvCxnSpPr>
        <p:spPr>
          <a:xfrm flipV="1">
            <a:off x="5168369" y="600551"/>
            <a:ext cx="1101973" cy="131349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523009" y="2747278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6" name="Rectangle 65"/>
          <p:cNvSpPr/>
          <p:nvPr/>
        </p:nvSpPr>
        <p:spPr>
          <a:xfrm>
            <a:off x="6337931" y="2747278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8" name="Rectangle 67"/>
          <p:cNvSpPr/>
          <p:nvPr/>
        </p:nvSpPr>
        <p:spPr>
          <a:xfrm>
            <a:off x="6315628" y="3715702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9" name="Rectangle 68"/>
          <p:cNvSpPr/>
          <p:nvPr/>
        </p:nvSpPr>
        <p:spPr>
          <a:xfrm>
            <a:off x="5518641" y="3710939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0" name="Straight Arrow Connector 69"/>
          <p:cNvCxnSpPr>
            <a:cxnSpLocks/>
          </p:cNvCxnSpPr>
          <p:nvPr/>
        </p:nvCxnSpPr>
        <p:spPr>
          <a:xfrm flipV="1">
            <a:off x="5604867" y="632459"/>
            <a:ext cx="315890" cy="2119787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cxnSpLocks/>
            <a:endCxn id="57" idx="2"/>
          </p:cNvCxnSpPr>
          <p:nvPr/>
        </p:nvCxnSpPr>
        <p:spPr>
          <a:xfrm flipH="1" flipV="1">
            <a:off x="5324251" y="600551"/>
            <a:ext cx="1118698" cy="213312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cxnSpLocks/>
          </p:cNvCxnSpPr>
          <p:nvPr/>
        </p:nvCxnSpPr>
        <p:spPr>
          <a:xfrm flipH="1" flipV="1">
            <a:off x="5666988" y="622296"/>
            <a:ext cx="752111" cy="3077051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  <a:endCxn id="60" idx="2"/>
          </p:cNvCxnSpPr>
          <p:nvPr/>
        </p:nvCxnSpPr>
        <p:spPr>
          <a:xfrm flipV="1">
            <a:off x="5616596" y="600551"/>
            <a:ext cx="653746" cy="310412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3962400" y="146685"/>
            <a:ext cx="506731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5" name="Rectangle 74"/>
          <p:cNvSpPr/>
          <p:nvPr/>
        </p:nvSpPr>
        <p:spPr>
          <a:xfrm>
            <a:off x="4497708" y="146685"/>
            <a:ext cx="461264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6" name="Rectangle 75"/>
          <p:cNvSpPr/>
          <p:nvPr/>
        </p:nvSpPr>
        <p:spPr>
          <a:xfrm>
            <a:off x="4987548" y="146685"/>
            <a:ext cx="74650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7" name="Rectangle 56"/>
          <p:cNvSpPr/>
          <p:nvPr/>
        </p:nvSpPr>
        <p:spPr>
          <a:xfrm>
            <a:off x="5214236" y="380522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8" name="Rectangle 57"/>
          <p:cNvSpPr/>
          <p:nvPr/>
        </p:nvSpPr>
        <p:spPr>
          <a:xfrm>
            <a:off x="5540351" y="385124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9" name="Rectangle 58"/>
          <p:cNvSpPr/>
          <p:nvPr/>
        </p:nvSpPr>
        <p:spPr>
          <a:xfrm>
            <a:off x="5831091" y="391790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0" name="Rectangle 59"/>
          <p:cNvSpPr/>
          <p:nvPr/>
        </p:nvSpPr>
        <p:spPr>
          <a:xfrm>
            <a:off x="6160327" y="380522"/>
            <a:ext cx="220029" cy="2200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5" name="Rectangle 64"/>
          <p:cNvSpPr/>
          <p:nvPr/>
        </p:nvSpPr>
        <p:spPr>
          <a:xfrm>
            <a:off x="4294757" y="359092"/>
            <a:ext cx="559117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7" name="Rectangle 66"/>
          <p:cNvSpPr/>
          <p:nvPr/>
        </p:nvSpPr>
        <p:spPr>
          <a:xfrm>
            <a:off x="4889763" y="355516"/>
            <a:ext cx="295272" cy="29718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9" name="Rectangle 78"/>
          <p:cNvSpPr/>
          <p:nvPr/>
        </p:nvSpPr>
        <p:spPr>
          <a:xfrm>
            <a:off x="4583664" y="5709285"/>
            <a:ext cx="799784" cy="184784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0" name="Rectangle 79"/>
          <p:cNvSpPr/>
          <p:nvPr/>
        </p:nvSpPr>
        <p:spPr>
          <a:xfrm>
            <a:off x="4583664" y="6091913"/>
            <a:ext cx="799784" cy="194558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1" name="Rectangle 80"/>
          <p:cNvSpPr/>
          <p:nvPr/>
        </p:nvSpPr>
        <p:spPr>
          <a:xfrm>
            <a:off x="6318518" y="6121716"/>
            <a:ext cx="799784" cy="183833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88" name="Straight Arrow Connector 87"/>
          <p:cNvCxnSpPr>
            <a:cxnSpLocks/>
            <a:endCxn id="17" idx="2"/>
          </p:cNvCxnSpPr>
          <p:nvPr/>
        </p:nvCxnSpPr>
        <p:spPr>
          <a:xfrm flipH="1" flipV="1">
            <a:off x="5186489" y="1234440"/>
            <a:ext cx="1537078" cy="446532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cxnSpLocks/>
            <a:stCxn id="81" idx="0"/>
            <a:endCxn id="17" idx="2"/>
          </p:cNvCxnSpPr>
          <p:nvPr/>
        </p:nvCxnSpPr>
        <p:spPr>
          <a:xfrm flipH="1" flipV="1">
            <a:off x="5186489" y="1234440"/>
            <a:ext cx="1531921" cy="488727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cxnSpLocks/>
          </p:cNvCxnSpPr>
          <p:nvPr/>
        </p:nvCxnSpPr>
        <p:spPr>
          <a:xfrm flipV="1">
            <a:off x="5000119" y="339366"/>
            <a:ext cx="278744" cy="530233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cxnSpLocks/>
          </p:cNvCxnSpPr>
          <p:nvPr/>
        </p:nvCxnSpPr>
        <p:spPr>
          <a:xfrm flipV="1">
            <a:off x="4923817" y="334647"/>
            <a:ext cx="308238" cy="5736397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cxnSpLocks/>
            <a:endCxn id="20" idx="2"/>
          </p:cNvCxnSpPr>
          <p:nvPr/>
        </p:nvCxnSpPr>
        <p:spPr>
          <a:xfrm flipH="1" flipV="1">
            <a:off x="5349241" y="2787015"/>
            <a:ext cx="363106" cy="18840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cxnSpLocks/>
            <a:endCxn id="25" idx="2"/>
          </p:cNvCxnSpPr>
          <p:nvPr/>
        </p:nvCxnSpPr>
        <p:spPr>
          <a:xfrm flipH="1" flipV="1">
            <a:off x="5390913" y="3774756"/>
            <a:ext cx="1579296" cy="94376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6331905" y="5700312"/>
            <a:ext cx="799784" cy="184784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3" name="Rectangle 102"/>
          <p:cNvSpPr/>
          <p:nvPr/>
        </p:nvSpPr>
        <p:spPr>
          <a:xfrm>
            <a:off x="5492125" y="4721232"/>
            <a:ext cx="672178" cy="184784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4" name="Rectangle 103"/>
          <p:cNvSpPr/>
          <p:nvPr/>
        </p:nvSpPr>
        <p:spPr>
          <a:xfrm>
            <a:off x="6735662" y="4720116"/>
            <a:ext cx="672178" cy="184784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5" name="Rectangle 104"/>
          <p:cNvSpPr/>
          <p:nvPr/>
        </p:nvSpPr>
        <p:spPr>
          <a:xfrm>
            <a:off x="6579286" y="6305549"/>
            <a:ext cx="518317" cy="184784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6" name="Rectangle 105"/>
          <p:cNvSpPr/>
          <p:nvPr/>
        </p:nvSpPr>
        <p:spPr>
          <a:xfrm>
            <a:off x="6599430" y="5902169"/>
            <a:ext cx="518317" cy="184784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7" name="Rectangle 106"/>
          <p:cNvSpPr/>
          <p:nvPr/>
        </p:nvSpPr>
        <p:spPr>
          <a:xfrm>
            <a:off x="6051120" y="5902169"/>
            <a:ext cx="518317" cy="184784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8" name="Rectangle 107"/>
          <p:cNvSpPr/>
          <p:nvPr/>
        </p:nvSpPr>
        <p:spPr>
          <a:xfrm>
            <a:off x="5426339" y="5704121"/>
            <a:ext cx="518317" cy="184784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9" name="Rectangle 108"/>
          <p:cNvSpPr/>
          <p:nvPr/>
        </p:nvSpPr>
        <p:spPr>
          <a:xfrm>
            <a:off x="5420263" y="6093143"/>
            <a:ext cx="518317" cy="184784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0" name="Rectangle 109"/>
          <p:cNvSpPr/>
          <p:nvPr/>
        </p:nvSpPr>
        <p:spPr>
          <a:xfrm>
            <a:off x="6017340" y="6315077"/>
            <a:ext cx="518317" cy="184784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93" name="Straight Arrow Connector 92"/>
          <p:cNvCxnSpPr>
            <a:cxnSpLocks/>
            <a:stCxn id="107" idx="1"/>
            <a:endCxn id="108" idx="3"/>
          </p:cNvCxnSpPr>
          <p:nvPr/>
        </p:nvCxnSpPr>
        <p:spPr>
          <a:xfrm flipH="1" flipV="1">
            <a:off x="5944656" y="5796513"/>
            <a:ext cx="106464" cy="198048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cxnSpLocks/>
          </p:cNvCxnSpPr>
          <p:nvPr/>
        </p:nvCxnSpPr>
        <p:spPr>
          <a:xfrm flipH="1" flipV="1">
            <a:off x="5922090" y="6184109"/>
            <a:ext cx="106464" cy="198048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cxnSpLocks/>
            <a:endCxn id="29" idx="3"/>
          </p:cNvCxnSpPr>
          <p:nvPr/>
        </p:nvCxnSpPr>
        <p:spPr>
          <a:xfrm flipH="1" flipV="1">
            <a:off x="5700714" y="4612958"/>
            <a:ext cx="1135992" cy="1274008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cxnSpLocks/>
            <a:endCxn id="29" idx="3"/>
          </p:cNvCxnSpPr>
          <p:nvPr/>
        </p:nvCxnSpPr>
        <p:spPr>
          <a:xfrm flipH="1" flipV="1">
            <a:off x="5700714" y="4612958"/>
            <a:ext cx="1135404" cy="171067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7146878" y="5666425"/>
            <a:ext cx="227556" cy="2667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1" name="Rectangle 110"/>
          <p:cNvSpPr/>
          <p:nvPr/>
        </p:nvSpPr>
        <p:spPr>
          <a:xfrm>
            <a:off x="7381252" y="5666425"/>
            <a:ext cx="227556" cy="2667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2" name="Rectangle 111"/>
          <p:cNvSpPr/>
          <p:nvPr/>
        </p:nvSpPr>
        <p:spPr>
          <a:xfrm>
            <a:off x="7622551" y="5668650"/>
            <a:ext cx="227556" cy="2667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3" name="Rectangle 112"/>
          <p:cNvSpPr/>
          <p:nvPr/>
        </p:nvSpPr>
        <p:spPr>
          <a:xfrm>
            <a:off x="7878683" y="5666425"/>
            <a:ext cx="243512" cy="2667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4" name="Rectangle 113"/>
          <p:cNvSpPr/>
          <p:nvPr/>
        </p:nvSpPr>
        <p:spPr>
          <a:xfrm>
            <a:off x="7126337" y="6057900"/>
            <a:ext cx="227556" cy="2667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5" name="Rectangle 114"/>
          <p:cNvSpPr/>
          <p:nvPr/>
        </p:nvSpPr>
        <p:spPr>
          <a:xfrm>
            <a:off x="7360711" y="6057900"/>
            <a:ext cx="227556" cy="2667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6" name="Rectangle 115"/>
          <p:cNvSpPr/>
          <p:nvPr/>
        </p:nvSpPr>
        <p:spPr>
          <a:xfrm>
            <a:off x="7602010" y="6060125"/>
            <a:ext cx="227556" cy="2667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7" name="Rectangle 116"/>
          <p:cNvSpPr/>
          <p:nvPr/>
        </p:nvSpPr>
        <p:spPr>
          <a:xfrm>
            <a:off x="7858142" y="6057900"/>
            <a:ext cx="243512" cy="2667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18" name="Straight Arrow Connector 117"/>
          <p:cNvCxnSpPr>
            <a:cxnSpLocks/>
          </p:cNvCxnSpPr>
          <p:nvPr/>
        </p:nvCxnSpPr>
        <p:spPr>
          <a:xfrm flipH="1" flipV="1">
            <a:off x="6040628" y="1230630"/>
            <a:ext cx="1253204" cy="445189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cxnSpLocks/>
          </p:cNvCxnSpPr>
          <p:nvPr/>
        </p:nvCxnSpPr>
        <p:spPr>
          <a:xfrm flipH="1" flipV="1">
            <a:off x="6637134" y="1252226"/>
            <a:ext cx="857716" cy="442240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cxnSpLocks/>
          </p:cNvCxnSpPr>
          <p:nvPr/>
        </p:nvCxnSpPr>
        <p:spPr>
          <a:xfrm flipH="1" flipV="1">
            <a:off x="7274827" y="1224646"/>
            <a:ext cx="461502" cy="444400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cxnSpLocks/>
          </p:cNvCxnSpPr>
          <p:nvPr/>
        </p:nvCxnSpPr>
        <p:spPr>
          <a:xfrm flipH="1" flipV="1">
            <a:off x="7940690" y="1257299"/>
            <a:ext cx="52063" cy="4411351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cxnSpLocks/>
          </p:cNvCxnSpPr>
          <p:nvPr/>
        </p:nvCxnSpPr>
        <p:spPr>
          <a:xfrm flipH="1" flipV="1">
            <a:off x="8002404" y="1247774"/>
            <a:ext cx="47804" cy="481641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cxnSpLocks/>
          </p:cNvCxnSpPr>
          <p:nvPr/>
        </p:nvCxnSpPr>
        <p:spPr>
          <a:xfrm flipH="1" flipV="1">
            <a:off x="7190847" y="1230630"/>
            <a:ext cx="544391" cy="4839289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cxnSpLocks/>
          </p:cNvCxnSpPr>
          <p:nvPr/>
        </p:nvCxnSpPr>
        <p:spPr>
          <a:xfrm flipH="1" flipV="1">
            <a:off x="6574659" y="1247774"/>
            <a:ext cx="939268" cy="4801307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cxnSpLocks/>
          </p:cNvCxnSpPr>
          <p:nvPr/>
        </p:nvCxnSpPr>
        <p:spPr>
          <a:xfrm flipH="1" flipV="1">
            <a:off x="5992302" y="1256392"/>
            <a:ext cx="1253949" cy="477951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424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Zdrojový kód </a:t>
            </a:r>
            <a:r>
              <a:rPr lang="sk-SK" dirty="0" err="1"/>
              <a:t>vs</a:t>
            </a:r>
            <a:r>
              <a:rPr lang="sk-SK" dirty="0"/>
              <a:t>. prirodzený text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2413" r="2496"/>
          <a:stretch/>
        </p:blipFill>
        <p:spPr>
          <a:xfrm>
            <a:off x="121178" y="1708114"/>
            <a:ext cx="12070822" cy="458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69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Čítanie zdrojového kódu (</a:t>
            </a:r>
            <a:r>
              <a:rPr lang="sk-SK" dirty="0" err="1"/>
              <a:t>Crosby</a:t>
            </a:r>
            <a:r>
              <a:rPr lang="sk-SK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48999" cy="4351338"/>
          </a:xfrm>
        </p:spPr>
        <p:txBody>
          <a:bodyPr/>
          <a:lstStyle/>
          <a:p>
            <a:r>
              <a:rPr lang="sk-SK" dirty="0"/>
              <a:t>Typ obsahu:			Porovnanie: Nováčik (prvák) </a:t>
            </a:r>
            <a:r>
              <a:rPr lang="sk-SK" dirty="0" err="1"/>
              <a:t>vs</a:t>
            </a:r>
            <a:r>
              <a:rPr lang="sk-SK" dirty="0"/>
              <a:t> Expert (2+)</a:t>
            </a:r>
          </a:p>
          <a:p>
            <a:pPr lvl="1"/>
            <a:r>
              <a:rPr lang="sk-SK" dirty="0"/>
              <a:t>Komentáre</a:t>
            </a:r>
          </a:p>
          <a:p>
            <a:pPr lvl="1"/>
            <a:r>
              <a:rPr lang="sk-SK" dirty="0"/>
              <a:t>Porovnávacie operátory</a:t>
            </a:r>
          </a:p>
          <a:p>
            <a:pPr lvl="1"/>
            <a:r>
              <a:rPr lang="sk-SK" dirty="0"/>
              <a:t>Komplexné výrazy</a:t>
            </a:r>
          </a:p>
          <a:p>
            <a:pPr lvl="1"/>
            <a:r>
              <a:rPr lang="sk-SK" dirty="0"/>
              <a:t>Jednoduché výrazy</a:t>
            </a:r>
          </a:p>
          <a:p>
            <a:pPr lvl="1"/>
            <a:r>
              <a:rPr lang="sk-SK" dirty="0"/>
              <a:t>Kľúčové slová</a:t>
            </a:r>
          </a:p>
          <a:p>
            <a:pPr lvl="1"/>
            <a:endParaRPr lang="sk-SK" dirty="0"/>
          </a:p>
          <a:p>
            <a:pPr lvl="1"/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673647"/>
            <a:ext cx="6934198" cy="33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1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Modely porozumenia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Smer</a:t>
            </a:r>
          </a:p>
          <a:p>
            <a:pPr lvl="1"/>
            <a:r>
              <a:rPr lang="sk-SK" dirty="0"/>
              <a:t>Zdola nahor</a:t>
            </a:r>
          </a:p>
          <a:p>
            <a:pPr lvl="1"/>
            <a:r>
              <a:rPr lang="sk-SK" dirty="0"/>
              <a:t>Zhora nadol</a:t>
            </a:r>
          </a:p>
          <a:p>
            <a:pPr lvl="1"/>
            <a:r>
              <a:rPr lang="sk-SK" dirty="0"/>
              <a:t>Model založený na znalostiach</a:t>
            </a:r>
          </a:p>
          <a:p>
            <a:endParaRPr lang="sk-SK" dirty="0"/>
          </a:p>
          <a:p>
            <a:r>
              <a:rPr lang="sk-SK" dirty="0"/>
              <a:t>Šírka – dôležitá pre vykonanie úprav</a:t>
            </a:r>
          </a:p>
          <a:p>
            <a:pPr lvl="1"/>
            <a:r>
              <a:rPr lang="sk-SK" dirty="0"/>
              <a:t>Systematický prístup – komplexný obraz </a:t>
            </a:r>
          </a:p>
          <a:p>
            <a:pPr lvl="1"/>
            <a:r>
              <a:rPr lang="sk-SK" dirty="0"/>
              <a:t>Podľa potreby – izolované miesto</a:t>
            </a:r>
          </a:p>
          <a:p>
            <a:pPr lvl="1"/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31777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Zdola nahor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Programátor začne čítať kúsky kódu, ktoré si spája do vyšších abstrakcií, až kým si programátor nemyslí, že pochopil celý program...</a:t>
            </a:r>
          </a:p>
          <a:p>
            <a:r>
              <a:rPr lang="sk-SK" dirty="0"/>
              <a:t>Zvyčajne sa pri tomto postupe programátor:</a:t>
            </a:r>
          </a:p>
          <a:p>
            <a:pPr lvl="1"/>
            <a:r>
              <a:rPr lang="sk-SK" dirty="0"/>
              <a:t>najskôr oboznámi s tokom riadenia</a:t>
            </a:r>
          </a:p>
          <a:p>
            <a:pPr lvl="1"/>
            <a:r>
              <a:rPr lang="sk-SK" dirty="0"/>
              <a:t>potom s tokom dát</a:t>
            </a:r>
          </a:p>
          <a:p>
            <a:pPr lvl="1"/>
            <a:r>
              <a:rPr lang="sk-SK" dirty="0"/>
              <a:t>a nakoniec spojí tieto dve predstavy dohromady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0957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Zhora nadol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Znalosť domény pred zadaním úlohy</a:t>
            </a:r>
          </a:p>
          <a:p>
            <a:r>
              <a:rPr lang="sk-SK" dirty="0"/>
              <a:t>Programátor si vytvorí</a:t>
            </a:r>
          </a:p>
          <a:p>
            <a:pPr lvl="1"/>
            <a:r>
              <a:rPr lang="sk-SK" dirty="0"/>
              <a:t>Hlavnú hypotézu o programe</a:t>
            </a:r>
          </a:p>
          <a:p>
            <a:pPr lvl="1"/>
            <a:r>
              <a:rPr lang="sk-SK" dirty="0"/>
              <a:t>Ďalšie hypotézy ktoré postupne vznikajú ako čítam program</a:t>
            </a:r>
          </a:p>
          <a:p>
            <a:r>
              <a:rPr lang="sk-SK" dirty="0"/>
              <a:t>Proces porozumenia je potom riadený:</a:t>
            </a:r>
          </a:p>
          <a:p>
            <a:pPr lvl="1"/>
            <a:r>
              <a:rPr lang="sk-SK" dirty="0"/>
              <a:t>Hypotézami </a:t>
            </a:r>
          </a:p>
          <a:p>
            <a:pPr lvl="1"/>
            <a:r>
              <a:rPr lang="sk-SK" dirty="0"/>
              <a:t>Majákmi – ľahko rozoznateľné, význačné</a:t>
            </a:r>
            <a:r>
              <a:rPr lang="en-US" dirty="0"/>
              <a:t>/</a:t>
            </a:r>
            <a:r>
              <a:rPr lang="sk-SK" dirty="0"/>
              <a:t>známe </a:t>
            </a:r>
            <a:r>
              <a:rPr lang="en-US" dirty="0"/>
              <a:t>k</a:t>
            </a:r>
            <a:r>
              <a:rPr lang="sk-SK" dirty="0"/>
              <a:t>ú</a:t>
            </a:r>
            <a:r>
              <a:rPr lang="en-US" dirty="0"/>
              <a:t>sky </a:t>
            </a:r>
            <a:r>
              <a:rPr lang="sk-SK" dirty="0"/>
              <a:t>kódu, známe názvy</a:t>
            </a:r>
          </a:p>
          <a:p>
            <a:endParaRPr lang="sk-SK" dirty="0"/>
          </a:p>
          <a:p>
            <a:r>
              <a:rPr lang="sk-SK" dirty="0"/>
              <a:t>Vyskytuje sa najmä pri zrozumiteľných/známych programoch</a:t>
            </a:r>
          </a:p>
          <a:p>
            <a:r>
              <a:rPr lang="sk-SK" dirty="0"/>
              <a:t>Ak </a:t>
            </a:r>
            <a:r>
              <a:rPr lang="sk-SK" dirty="0" err="1"/>
              <a:t>obfuskujeme</a:t>
            </a:r>
            <a:r>
              <a:rPr lang="sk-SK" dirty="0"/>
              <a:t> kód, programátor postupuje zdola nahor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712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1434</Words>
  <Application>Microsoft Office PowerPoint</Application>
  <PresentationFormat>Widescreen</PresentationFormat>
  <Paragraphs>263</Paragraphs>
  <Slides>45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Eye tracking pri programovaní</vt:lpstr>
      <vt:lpstr>Porozumenie zdrojového kódu</vt:lpstr>
      <vt:lpstr>Nie je iba čítanie textu</vt:lpstr>
      <vt:lpstr>Zdrojový kód vs. prirodzený text (Busjahn)</vt:lpstr>
      <vt:lpstr>Zdrojový kód vs. prirodzený text (2)</vt:lpstr>
      <vt:lpstr>Čítanie zdrojového kódu (Crosby)</vt:lpstr>
      <vt:lpstr>Modely porozumenia</vt:lpstr>
      <vt:lpstr>Zdola nahor</vt:lpstr>
      <vt:lpstr>Zhora nadol</vt:lpstr>
      <vt:lpstr>Model založený na znalostiach (Letovsky)</vt:lpstr>
      <vt:lpstr>Programátori nováčikovia</vt:lpstr>
      <vt:lpstr>Vykonanie experimentov</vt:lpstr>
      <vt:lpstr>Dáta pri experimentoch</vt:lpstr>
      <vt:lpstr>Kódovanie pohľadu</vt:lpstr>
      <vt:lpstr>Vzory pri čítaní – scan</vt:lpstr>
      <vt:lpstr>Analýza porozumenia</vt:lpstr>
      <vt:lpstr>Problémy súčasného stavu</vt:lpstr>
      <vt:lpstr>Problémy (2): Pohľad v kóde</vt:lpstr>
      <vt:lpstr>DP: Ondro Antl</vt:lpstr>
      <vt:lpstr>DP: Ondro Antl (2)</vt:lpstr>
      <vt:lpstr>DP: Jaro Gazdík</vt:lpstr>
      <vt:lpstr>PowerPoint Presentation</vt:lpstr>
      <vt:lpstr>BP: Barbora Pavlíková (2015/2016)</vt:lpstr>
      <vt:lpstr>BP: Jakub Hučko</vt:lpstr>
      <vt:lpstr>DP: Matúš Gáspár, Andrej Žlnka</vt:lpstr>
      <vt:lpstr>DizP: Konôpka</vt:lpstr>
      <vt:lpstr>DizP: Konôpka (2) – dáta v čase</vt:lpstr>
      <vt:lpstr>DizP: Konôpka (2) – dáta v čase</vt:lpstr>
      <vt:lpstr>DizP: Konôpka (3)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Jozef</dc:creator>
  <cp:lastModifiedBy>Martin Konôpka</cp:lastModifiedBy>
  <cp:revision>66</cp:revision>
  <dcterms:created xsi:type="dcterms:W3CDTF">2016-12-14T12:06:03Z</dcterms:created>
  <dcterms:modified xsi:type="dcterms:W3CDTF">2017-01-11T11:58:13Z</dcterms:modified>
</cp:coreProperties>
</file>