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3" r:id="rId4"/>
    <p:sldId id="276" r:id="rId5"/>
    <p:sldId id="286" r:id="rId6"/>
    <p:sldId id="288" r:id="rId7"/>
    <p:sldId id="287" r:id="rId8"/>
    <p:sldId id="277" r:id="rId9"/>
    <p:sldId id="290" r:id="rId10"/>
    <p:sldId id="280" r:id="rId11"/>
    <p:sldId id="289" r:id="rId12"/>
    <p:sldId id="282" r:id="rId13"/>
    <p:sldId id="281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59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58" y="108"/>
      </p:cViewPr>
      <p:guideLst>
        <p:guide pos="365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DECD-296E-4A2B-AD2D-F12EC0CF2A2D}" type="datetimeFigureOut">
              <a:rPr lang="sk-SK" smtClean="0"/>
              <a:t>26. 10. 2017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03B8-FB05-43E5-8995-3F6AA327A7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625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DECD-296E-4A2B-AD2D-F12EC0CF2A2D}" type="datetimeFigureOut">
              <a:rPr lang="sk-SK" smtClean="0"/>
              <a:t>26. 10. 2017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03B8-FB05-43E5-8995-3F6AA327A7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240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DECD-296E-4A2B-AD2D-F12EC0CF2A2D}" type="datetimeFigureOut">
              <a:rPr lang="sk-SK" smtClean="0"/>
              <a:t>26. 10. 2017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03B8-FB05-43E5-8995-3F6AA327A7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444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DECD-296E-4A2B-AD2D-F12EC0CF2A2D}" type="datetimeFigureOut">
              <a:rPr lang="sk-SK" smtClean="0"/>
              <a:t>26. 10. 2017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03B8-FB05-43E5-8995-3F6AA327A7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092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DECD-296E-4A2B-AD2D-F12EC0CF2A2D}" type="datetimeFigureOut">
              <a:rPr lang="sk-SK" smtClean="0"/>
              <a:t>26. 10. 2017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03B8-FB05-43E5-8995-3F6AA327A7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740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DECD-296E-4A2B-AD2D-F12EC0CF2A2D}" type="datetimeFigureOut">
              <a:rPr lang="sk-SK" smtClean="0"/>
              <a:t>26. 10. 2017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03B8-FB05-43E5-8995-3F6AA327A7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090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DECD-296E-4A2B-AD2D-F12EC0CF2A2D}" type="datetimeFigureOut">
              <a:rPr lang="sk-SK" smtClean="0"/>
              <a:t>26. 10. 2017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03B8-FB05-43E5-8995-3F6AA327A7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421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DECD-296E-4A2B-AD2D-F12EC0CF2A2D}" type="datetimeFigureOut">
              <a:rPr lang="sk-SK" smtClean="0"/>
              <a:t>26. 10. 2017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03B8-FB05-43E5-8995-3F6AA327A7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554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DECD-296E-4A2B-AD2D-F12EC0CF2A2D}" type="datetimeFigureOut">
              <a:rPr lang="sk-SK" smtClean="0"/>
              <a:t>26. 10. 2017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03B8-FB05-43E5-8995-3F6AA327A7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10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DECD-296E-4A2B-AD2D-F12EC0CF2A2D}" type="datetimeFigureOut">
              <a:rPr lang="sk-SK" smtClean="0"/>
              <a:t>26. 10. 2017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03B8-FB05-43E5-8995-3F6AA327A7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996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DECD-296E-4A2B-AD2D-F12EC0CF2A2D}" type="datetimeFigureOut">
              <a:rPr lang="sk-SK" smtClean="0"/>
              <a:t>26. 10. 2017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03B8-FB05-43E5-8995-3F6AA327A7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545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DECD-296E-4A2B-AD2D-F12EC0CF2A2D}" type="datetimeFigureOut">
              <a:rPr lang="sk-SK" smtClean="0"/>
              <a:t>26. 10. 2017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03B8-FB05-43E5-8995-3F6AA327A7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728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61821"/>
            <a:ext cx="9144000" cy="238760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</a:rPr>
              <a:t>Eye </a:t>
            </a:r>
            <a:r>
              <a:rPr lang="sk-SK" sz="350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</a:rPr>
              <a:t>racking v</a:t>
            </a:r>
            <a:r>
              <a:rPr lang="sk-SK" sz="3500" dirty="0"/>
              <a:t>o </a:t>
            </a:r>
            <a:r>
              <a:rPr lang="en-US" sz="3500" dirty="0"/>
              <a:t>v</a:t>
            </a:r>
            <a:r>
              <a:rPr lang="sk-SK" sz="3500" dirty="0" err="1"/>
              <a:t>ašich</a:t>
            </a:r>
            <a:r>
              <a:rPr lang="sk-SK" sz="3500" dirty="0"/>
              <a:t> aplikáciách</a:t>
            </a:r>
            <a:endParaRPr lang="sk-SK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27599"/>
            <a:ext cx="9144000" cy="1477583"/>
          </a:xfrm>
        </p:spPr>
        <p:txBody>
          <a:bodyPr>
            <a:normAutofit/>
          </a:bodyPr>
          <a:lstStyle/>
          <a:p>
            <a:r>
              <a:rPr lang="sk-SK" sz="2000" dirty="0">
                <a:latin typeface="Segoe UI" panose="020B0502040204020203" pitchFamily="34" charset="0"/>
                <a:cs typeface="Segoe UI" panose="020B0502040204020203" pitchFamily="34" charset="0"/>
              </a:rPr>
              <a:t>Martin Konôpka</a:t>
            </a:r>
          </a:p>
        </p:txBody>
      </p:sp>
      <p:pic>
        <p:nvPicPr>
          <p:cNvPr id="6" name="Picture 2" descr="UXI.sk – User eXperience and Interaction Research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842" y="5707302"/>
            <a:ext cx="1764632" cy="87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02.arabsh.com/uploads/image/2012/05/12/0e35474c63f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1102676"/>
            <a:ext cx="3514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3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6" y="343467"/>
            <a:ext cx="1052504" cy="12693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</a:t>
            </a:r>
            <a:r>
              <a:rPr lang="sk-SK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Web sockets</a:t>
            </a:r>
            <a:r>
              <a:rPr lang="sk-SK" dirty="0"/>
              <a:t> - </a:t>
            </a:r>
            <a:r>
              <a:rPr lang="sk-SK" dirty="0" err="1"/>
              <a:t>SignalR</a:t>
            </a:r>
            <a:endParaRPr lang="en-US" dirty="0"/>
          </a:p>
          <a:p>
            <a:pPr lvl="1"/>
            <a:r>
              <a:rPr lang="sk-SK" u="sng" dirty="0">
                <a:solidFill>
                  <a:srgbClr val="FF0000"/>
                </a:solidFill>
              </a:rPr>
              <a:t>http://localhost:64238/</a:t>
            </a:r>
            <a:r>
              <a:rPr lang="en-US" u="sng" dirty="0" err="1">
                <a:solidFill>
                  <a:srgbClr val="FF0000"/>
                </a:solidFill>
              </a:rPr>
              <a:t>signalr</a:t>
            </a:r>
            <a:r>
              <a:rPr lang="en-US" u="sng" dirty="0">
                <a:solidFill>
                  <a:srgbClr val="FF0000"/>
                </a:solidFill>
              </a:rPr>
              <a:t>/</a:t>
            </a:r>
            <a:endParaRPr lang="sk-SK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GazeHub</a:t>
            </a:r>
            <a:endParaRPr lang="en-US" dirty="0"/>
          </a:p>
          <a:p>
            <a:pPr lvl="1"/>
            <a:r>
              <a:rPr lang="en-US" dirty="0" err="1"/>
              <a:t>Cli</a:t>
            </a:r>
            <a:r>
              <a:rPr lang="sk-SK" dirty="0"/>
              <a:t>e</a:t>
            </a:r>
            <a:r>
              <a:rPr lang="en-US" dirty="0" err="1"/>
              <a:t>nt</a:t>
            </a:r>
            <a:r>
              <a:rPr lang="en-US" dirty="0"/>
              <a:t>: </a:t>
            </a:r>
            <a:r>
              <a:rPr lang="en-US" dirty="0" err="1"/>
              <a:t>onGazeData</a:t>
            </a:r>
            <a:r>
              <a:rPr lang="en-US" dirty="0"/>
              <a:t>(gaze : </a:t>
            </a:r>
            <a:r>
              <a:rPr lang="en-US" dirty="0" err="1"/>
              <a:t>GazeData</a:t>
            </a:r>
            <a:r>
              <a:rPr lang="en-US" dirty="0"/>
              <a:t>)</a:t>
            </a:r>
            <a:endParaRPr lang="sk-SK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JavaScript, Java, Python, C#, C++…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299" y="3173760"/>
            <a:ext cx="2451099" cy="3676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72500" y="2800000"/>
            <a:ext cx="2781300" cy="10721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5969000" y="3097452"/>
            <a:ext cx="1054100" cy="6002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cs typeface="Segoe UI" panose="020B0502040204020203" pitchFamily="34" charset="0"/>
              </a:rPr>
              <a:t>App</a:t>
            </a:r>
            <a:endParaRPr lang="sk-SK" sz="2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023100" y="3581402"/>
            <a:ext cx="154940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tobiiblog.wpengine.netdna-cdn.com/wp-content/uploads/2015/10/EyeX-front-picture-blo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4" y="4159469"/>
            <a:ext cx="3790950" cy="8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9963150" y="3872081"/>
            <a:ext cx="0" cy="54542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0" r="11175"/>
          <a:stretch/>
        </p:blipFill>
        <p:spPr>
          <a:xfrm>
            <a:off x="3329664" y="618466"/>
            <a:ext cx="1041401" cy="66484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7023100" y="3198708"/>
            <a:ext cx="154940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274509" y="3626790"/>
            <a:ext cx="1021433" cy="430888"/>
            <a:chOff x="5816600" y="4805571"/>
            <a:chExt cx="835222" cy="352335"/>
          </a:xfrm>
        </p:grpSpPr>
        <p:sp>
          <p:nvSpPr>
            <p:cNvPr id="25" name="TextBox 24"/>
            <p:cNvSpPr txBox="1"/>
            <p:nvPr/>
          </p:nvSpPr>
          <p:spPr>
            <a:xfrm>
              <a:off x="5816600" y="4805571"/>
              <a:ext cx="835222" cy="352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{          }</a:t>
              </a:r>
              <a:endParaRPr lang="sk-SK" sz="2200" b="1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0" r="11175"/>
            <a:stretch/>
          </p:blipFill>
          <p:spPr>
            <a:xfrm>
              <a:off x="6024884" y="4833674"/>
              <a:ext cx="412752" cy="26350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613045" y="3250170"/>
            <a:ext cx="523220" cy="36933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200" b="1" dirty="0"/>
              <a:t>…</a:t>
            </a:r>
            <a:endParaRPr lang="sk-SK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78650" y="2757450"/>
            <a:ext cx="1593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onGazeData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387098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2FE7-4C81-44CA-AA24-36249343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Zobrazenie dát v reálnom čase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A3FE4E-20DE-411E-9DEE-7AFE2BA64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190" y="1825625"/>
            <a:ext cx="2899718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 err="1"/>
              <a:t>Experimental</a:t>
            </a:r>
            <a:endParaRPr lang="sk-SK" dirty="0"/>
          </a:p>
          <a:p>
            <a:pPr lvl="1"/>
            <a:r>
              <a:rPr lang="sk-SK" dirty="0"/>
              <a:t>Vyhladenie</a:t>
            </a:r>
          </a:p>
          <a:p>
            <a:pPr lvl="1"/>
            <a:r>
              <a:rPr lang="sk-SK" dirty="0"/>
              <a:t>Fixácie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6D3E00-4154-43A9-8665-9CEF9BCBF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989802" cy="4942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525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7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u="sng" dirty="0">
                <a:solidFill>
                  <a:srgbClr val="FF0000"/>
                </a:solidFill>
              </a:rPr>
              <a:t>http://ux.fiit.stuba.sk/GazeHook</a:t>
            </a:r>
          </a:p>
          <a:p>
            <a:pPr marL="0" indent="0">
              <a:buNone/>
            </a:pPr>
            <a:r>
              <a:rPr lang="sk-SK" dirty="0"/>
              <a:t>Dokumentácia v aplikácii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Prepojenie s web/desktop</a:t>
            </a:r>
          </a:p>
          <a:p>
            <a:pPr marL="0" indent="0">
              <a:buNone/>
            </a:pPr>
            <a:r>
              <a:rPr lang="sk-SK" dirty="0"/>
              <a:t>Podpora HTTP aj HTTPS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BP, DP, hobby projekty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2200" dirty="0"/>
              <a:t>martin_konopka@stuba.sk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697389"/>
            <a:ext cx="4432300" cy="664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3FF184-452E-40A5-BFC2-B6376FC9B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47" y="3059113"/>
            <a:ext cx="3576653" cy="3913187"/>
          </a:xfrm>
          <a:prstGeom prst="rect">
            <a:avLst/>
          </a:prstGeom>
        </p:spPr>
      </p:pic>
      <p:pic>
        <p:nvPicPr>
          <p:cNvPr id="9" name="Picture 4" descr="http://images.techhive.com/images/article/2014/01/tobii-eyex-100222038-orig.jpg">
            <a:extLst>
              <a:ext uri="{FF2B5EF4-FFF2-40B4-BE49-F238E27FC236}">
                <a16:creationId xmlns:a16="http://schemas.microsoft.com/office/drawing/2014/main" id="{DE9B7879-57A2-4202-BB6F-44C04E53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8900" y="4845050"/>
            <a:ext cx="2997027" cy="17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1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Vn</a:t>
            </a:r>
            <a:r>
              <a:rPr lang="sk-SK" dirty="0" err="1"/>
              <a:t>útornos</a:t>
            </a:r>
            <a:r>
              <a:rPr lang="en-US" dirty="0" err="1"/>
              <a:t>ti</a:t>
            </a:r>
            <a:endParaRPr lang="sk-SK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C</a:t>
            </a:r>
            <a:r>
              <a:rPr lang="en-US" dirty="0"/>
              <a:t>#/.NET</a:t>
            </a:r>
            <a:r>
              <a:rPr lang="sk-SK" dirty="0"/>
              <a:t>, WPF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Reactive Extensions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OWIN </a:t>
            </a:r>
            <a:r>
              <a:rPr lang="sk-SK" dirty="0" err="1"/>
              <a:t>self-hosting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ASP.NET </a:t>
            </a:r>
            <a:r>
              <a:rPr lang="sk-SK" dirty="0" err="1"/>
              <a:t>WebApi</a:t>
            </a:r>
            <a:r>
              <a:rPr lang="en-US" dirty="0"/>
              <a:t>, </a:t>
            </a:r>
            <a:r>
              <a:rPr lang="sk-SK" dirty="0" err="1"/>
              <a:t>SignalR</a:t>
            </a:r>
            <a:endParaRPr lang="sk-SK" dirty="0"/>
          </a:p>
          <a:p>
            <a:pPr marL="0" indent="0">
              <a:buNone/>
            </a:pPr>
            <a:r>
              <a:rPr lang="sk-SK" dirty="0" err="1"/>
              <a:t>Ninject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err="1"/>
              <a:t>ClickOnce</a:t>
            </a:r>
            <a:r>
              <a:rPr lang="sk-SK" dirty="0"/>
              <a:t> inštalátor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91" y="2196873"/>
            <a:ext cx="4672809" cy="46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9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Chcem...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Využiť dáta o pohľade v mojej aplikácii</a:t>
            </a:r>
          </a:p>
          <a:p>
            <a:pPr lvl="1"/>
            <a:r>
              <a:rPr lang="sk-SK" dirty="0"/>
              <a:t>Môj web, existujúci web, </a:t>
            </a:r>
            <a:r>
              <a:rPr lang="sk-SK" dirty="0" err="1"/>
              <a:t>plug</a:t>
            </a:r>
            <a:r>
              <a:rPr lang="sk-SK" dirty="0"/>
              <a:t>-in do aplikácie, </a:t>
            </a:r>
            <a:r>
              <a:rPr lang="sk-SK" dirty="0" err="1"/>
              <a:t>code</a:t>
            </a:r>
            <a:r>
              <a:rPr lang="sk-SK" dirty="0"/>
              <a:t> editor</a:t>
            </a:r>
          </a:p>
          <a:p>
            <a:endParaRPr lang="sk-SK" sz="400" dirty="0"/>
          </a:p>
          <a:p>
            <a:pPr marL="0" indent="0">
              <a:buNone/>
            </a:pPr>
            <a:r>
              <a:rPr lang="sk-SK" dirty="0"/>
              <a:t>Sledovať pohľad naprieč aplikáciami</a:t>
            </a:r>
          </a:p>
          <a:p>
            <a:pPr lvl="1"/>
            <a:r>
              <a:rPr lang="sk-SK" dirty="0"/>
              <a:t>Web-aplikácia, web-web, </a:t>
            </a:r>
            <a:r>
              <a:rPr lang="sk-SK" dirty="0" err="1"/>
              <a:t>code</a:t>
            </a:r>
            <a:r>
              <a:rPr lang="sk-SK" dirty="0"/>
              <a:t> editor-web</a:t>
            </a:r>
          </a:p>
          <a:p>
            <a:pPr marL="457200" lvl="1" indent="0">
              <a:buNone/>
            </a:pPr>
            <a:endParaRPr lang="sk-SK" sz="400" dirty="0"/>
          </a:p>
          <a:p>
            <a:pPr marL="0" lvl="0" indent="0">
              <a:buNone/>
            </a:pPr>
            <a:r>
              <a:rPr lang="sk-SK" dirty="0"/>
              <a:t>Ovládať aplikáciu pohľadom</a:t>
            </a:r>
          </a:p>
          <a:p>
            <a:pPr lvl="1"/>
            <a:r>
              <a:rPr lang="sk-SK" dirty="0"/>
              <a:t>Hry, zjednodušenie interakcie</a:t>
            </a:r>
          </a:p>
          <a:p>
            <a:pPr marL="457200" lvl="1" indent="0">
              <a:buNone/>
            </a:pPr>
            <a:endParaRPr lang="sk-SK" sz="4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993"/>
            <a:ext cx="6769100" cy="19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48099"/>
            <a:ext cx="10515600" cy="2328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u="sng">
                <a:solidFill>
                  <a:srgbClr val="FF0000"/>
                </a:solidFill>
              </a:rPr>
              <a:t>http://ux.fiit.stuba.sk/GazeHook</a:t>
            </a:r>
          </a:p>
          <a:p>
            <a:pPr algn="ctr"/>
            <a:endParaRPr lang="sk-SK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2452053"/>
            <a:ext cx="6756400" cy="10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Ovláda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tracker</a:t>
            </a:r>
            <a:r>
              <a:rPr lang="sk-SK" dirty="0"/>
              <a:t>, poskytuje kalibráciu</a:t>
            </a:r>
          </a:p>
          <a:p>
            <a:pPr lvl="1"/>
            <a:r>
              <a:rPr lang="sk-SK" dirty="0" err="1"/>
              <a:t>Tobii</a:t>
            </a:r>
            <a:r>
              <a:rPr lang="sk-SK" dirty="0"/>
              <a:t> </a:t>
            </a:r>
            <a:r>
              <a:rPr lang="sk-SK" dirty="0" err="1"/>
              <a:t>EyeX</a:t>
            </a:r>
            <a:r>
              <a:rPr lang="sk-SK" dirty="0"/>
              <a:t>, </a:t>
            </a:r>
            <a:r>
              <a:rPr lang="sk-SK" dirty="0" err="1"/>
              <a:t>Tobii</a:t>
            </a:r>
            <a:r>
              <a:rPr lang="sk-SK" dirty="0"/>
              <a:t> Pro TX-300 a X2-60</a:t>
            </a:r>
          </a:p>
          <a:p>
            <a:pPr lvl="1"/>
            <a:r>
              <a:rPr lang="sk-SK" dirty="0"/>
              <a:t>Integrovaný simulátor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US" dirty="0" err="1"/>
              <a:t>Vystavuje</a:t>
            </a:r>
            <a:r>
              <a:rPr lang="en-US" dirty="0"/>
              <a:t> e</a:t>
            </a:r>
            <a:r>
              <a:rPr lang="sk-SK" dirty="0" err="1"/>
              <a:t>ye-tracking</a:t>
            </a:r>
            <a:r>
              <a:rPr lang="sk-SK" dirty="0"/>
              <a:t> dáta von</a:t>
            </a:r>
          </a:p>
          <a:p>
            <a:pPr lvl="1"/>
            <a:r>
              <a:rPr lang="sk-SK" u="sng" dirty="0">
                <a:solidFill>
                  <a:srgbClr val="FF0000"/>
                </a:solidFill>
              </a:rPr>
              <a:t>http://localhost:64238/</a:t>
            </a:r>
            <a:r>
              <a:rPr lang="sk-SK" dirty="0"/>
              <a:t>	</a:t>
            </a:r>
          </a:p>
          <a:p>
            <a:pPr lvl="1"/>
            <a:r>
              <a:rPr lang="sk-SK" dirty="0"/>
              <a:t>Surové dáta a </a:t>
            </a:r>
            <a:r>
              <a:rPr lang="sk-SK" dirty="0" smtClean="0"/>
              <a:t>fixácie</a:t>
            </a:r>
            <a:endParaRPr lang="en-US" dirty="0" smtClean="0"/>
          </a:p>
          <a:p>
            <a:pPr lvl="1"/>
            <a:r>
              <a:rPr lang="en-US" dirty="0" smtClean="0"/>
              <a:t>Pull &amp; Push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Fixácie cez implementáciu I-VT filtra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722396"/>
            <a:ext cx="4432300" cy="664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7D8DD-8AA6-4037-B5C4-6F57E100A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530" y="1762125"/>
            <a:ext cx="3429000" cy="333375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9486B0C-1108-4E9D-9CB2-9F4208D75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sk-SK" dirty="0"/>
              <a:t>					 v2.0</a:t>
            </a:r>
          </a:p>
        </p:txBody>
      </p:sp>
    </p:spTree>
    <p:extLst>
      <p:ext uri="{BB962C8B-B14F-4D97-AF65-F5344CB8AC3E}">
        <p14:creationId xmlns:p14="http://schemas.microsoft.com/office/powerpoint/2010/main" val="280525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E973-E3A7-4B95-AA5A-1267CAAB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9104-2E93-4962-A165-8AF67978C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Povolenie použitia portu</a:t>
            </a:r>
          </a:p>
          <a:p>
            <a:pPr lvl="1"/>
            <a:r>
              <a:rPr lang="sk-SK" dirty="0"/>
              <a:t>Pridanie pravidla – rozhranie aplikácie</a:t>
            </a:r>
          </a:p>
          <a:p>
            <a:pPr lvl="1"/>
            <a:r>
              <a:rPr lang="sk-SK" dirty="0"/>
              <a:t>Spustenie ako administrátor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45D3B-0D0B-4C15-A84F-B8A36E61B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781" y="1762125"/>
            <a:ext cx="3429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5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498BCA-F7D3-4C28-A337-3AAA03263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781" y="1754188"/>
            <a:ext cx="3429000" cy="3333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6E973-E3A7-4B95-AA5A-1267CAAB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Použitie </a:t>
            </a:r>
            <a:r>
              <a:rPr lang="sk-SK" dirty="0" err="1"/>
              <a:t>GazeHook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9104-2E93-4962-A165-8AF67978C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Povolenie použitia portu</a:t>
            </a:r>
          </a:p>
          <a:p>
            <a:pPr lvl="1"/>
            <a:r>
              <a:rPr lang="sk-SK" dirty="0"/>
              <a:t>Pridanie pravidla – rozhranie aplikácie</a:t>
            </a:r>
          </a:p>
          <a:p>
            <a:pPr lvl="1"/>
            <a:r>
              <a:rPr lang="sk-SK" dirty="0"/>
              <a:t>Spustenie ako administrátor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Nastavenie aplikácie</a:t>
            </a:r>
          </a:p>
          <a:p>
            <a:pPr lvl="1"/>
            <a:r>
              <a:rPr lang="sk-SK" dirty="0"/>
              <a:t>Výber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trackera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270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E973-E3A7-4B95-AA5A-1267CAAB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Použitie </a:t>
            </a:r>
            <a:r>
              <a:rPr lang="sk-SK" dirty="0" err="1"/>
              <a:t>GazeHook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9104-2E93-4962-A165-8AF67978C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Povolenie použitia portu</a:t>
            </a:r>
          </a:p>
          <a:p>
            <a:pPr lvl="1"/>
            <a:r>
              <a:rPr lang="sk-SK" dirty="0"/>
              <a:t>Pridanie pravidla – rozhranie aplikácie</a:t>
            </a:r>
          </a:p>
          <a:p>
            <a:pPr lvl="1"/>
            <a:r>
              <a:rPr lang="sk-SK" dirty="0"/>
              <a:t>Spustenie ako administrátor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Výber </a:t>
            </a:r>
            <a:r>
              <a:rPr lang="sk-SK" dirty="0"/>
              <a:t>eye trackera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Spustenie nahrávania</a:t>
            </a:r>
          </a:p>
          <a:p>
            <a:pPr lvl="1"/>
            <a:r>
              <a:rPr lang="sk-SK" dirty="0"/>
              <a:t>Kalibrácia eye </a:t>
            </a:r>
            <a:r>
              <a:rPr lang="sk-SK" dirty="0" smtClean="0"/>
              <a:t>trackera</a:t>
            </a:r>
            <a:endParaRPr lang="en-US" dirty="0" smtClean="0"/>
          </a:p>
          <a:p>
            <a:pPr lvl="1"/>
            <a:r>
              <a:rPr lang="en-US" dirty="0" err="1" smtClean="0"/>
              <a:t>Pr</a:t>
            </a:r>
            <a:r>
              <a:rPr lang="sk-SK" dirty="0" smtClean="0"/>
              <a:t>ístup k dátam</a:t>
            </a:r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FA585-7EB9-4A22-9FA4-4B0CD4430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598" y="1532237"/>
            <a:ext cx="6636402" cy="41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6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</a:t>
            </a:r>
            <a:r>
              <a:rPr lang="sk-SK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REST API</a:t>
            </a:r>
          </a:p>
          <a:p>
            <a:pPr lvl="1"/>
            <a:r>
              <a:rPr lang="sk-SK" u="sng" dirty="0">
                <a:solidFill>
                  <a:srgbClr val="FF0000"/>
                </a:solidFill>
              </a:rPr>
              <a:t>http://localhost:64238/</a:t>
            </a:r>
            <a:r>
              <a:rPr lang="en-US" u="sng" dirty="0" err="1">
                <a:solidFill>
                  <a:srgbClr val="FF0000"/>
                </a:solidFill>
              </a:rPr>
              <a:t>api</a:t>
            </a:r>
            <a:r>
              <a:rPr lang="en-US" u="sng" dirty="0">
                <a:solidFill>
                  <a:srgbClr val="FF0000"/>
                </a:solidFill>
              </a:rPr>
              <a:t>/</a:t>
            </a:r>
            <a:endParaRPr lang="sk-SK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k-SK" dirty="0"/>
              <a:t>Ovládanie nahrávania</a:t>
            </a:r>
          </a:p>
          <a:p>
            <a:pPr lvl="1"/>
            <a:r>
              <a:rPr lang="sk-SK" dirty="0" smtClean="0"/>
              <a:t>/api</a:t>
            </a:r>
            <a:r>
              <a:rPr lang="en-US" dirty="0"/>
              <a:t>/</a:t>
            </a:r>
            <a:r>
              <a:rPr lang="sk-SK" dirty="0" err="1"/>
              <a:t>hook</a:t>
            </a:r>
            <a:r>
              <a:rPr lang="sk-SK" dirty="0"/>
              <a:t>/</a:t>
            </a:r>
            <a:r>
              <a:rPr lang="en-US" dirty="0"/>
              <a:t>(</a:t>
            </a:r>
            <a:r>
              <a:rPr lang="en-US" dirty="0" err="1"/>
              <a:t>Start|Stop</a:t>
            </a:r>
            <a:r>
              <a:rPr lang="en-US" dirty="0"/>
              <a:t>)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Prístup k dátam</a:t>
            </a:r>
          </a:p>
          <a:p>
            <a:pPr lvl="1"/>
            <a:r>
              <a:rPr lang="sk-SK" dirty="0"/>
              <a:t>/</a:t>
            </a:r>
            <a:r>
              <a:rPr lang="sk-SK" dirty="0" err="1"/>
              <a:t>api</a:t>
            </a:r>
            <a:r>
              <a:rPr lang="en-US" dirty="0"/>
              <a:t>/</a:t>
            </a:r>
            <a:r>
              <a:rPr lang="sk-SK" dirty="0"/>
              <a:t>g</a:t>
            </a:r>
            <a:r>
              <a:rPr lang="en-US" dirty="0" err="1"/>
              <a:t>aze</a:t>
            </a:r>
            <a:r>
              <a:rPr lang="sk-SK" dirty="0"/>
              <a:t> – surové </a:t>
            </a:r>
            <a:r>
              <a:rPr lang="en-US" dirty="0" err="1"/>
              <a:t>GazeDat</a:t>
            </a:r>
            <a:r>
              <a:rPr lang="sk-SK" dirty="0"/>
              <a:t>a</a:t>
            </a:r>
          </a:p>
          <a:p>
            <a:pPr lvl="1"/>
            <a:r>
              <a:rPr lang="sk-SK" dirty="0"/>
              <a:t>Buffer – dáta za 1 sekundu</a:t>
            </a:r>
          </a:p>
          <a:p>
            <a:pPr lvl="1"/>
            <a:r>
              <a:rPr lang="sk-SK" dirty="0"/>
              <a:t>Stiahnutie všetkých surových dát a fixácií po nahrávaní</a:t>
            </a:r>
          </a:p>
          <a:p>
            <a:pPr lvl="1"/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0" y="2395104"/>
            <a:ext cx="2451099" cy="3676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72500" y="2168525"/>
            <a:ext cx="2781300" cy="17036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5969000" y="3097452"/>
            <a:ext cx="1054100" cy="6002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cs typeface="Segoe UI" panose="020B0502040204020203" pitchFamily="34" charset="0"/>
              </a:rPr>
              <a:t>App</a:t>
            </a:r>
            <a:endParaRPr lang="sk-SK" sz="2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23100" y="3213737"/>
            <a:ext cx="154940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23100" y="3581402"/>
            <a:ext cx="154940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9874" y="2757450"/>
            <a:ext cx="1867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GET /</a:t>
            </a:r>
            <a:r>
              <a:rPr lang="sk-SK" sz="2200" dirty="0" err="1"/>
              <a:t>api</a:t>
            </a:r>
            <a:r>
              <a:rPr lang="sk-SK" sz="2200" dirty="0"/>
              <a:t>/</a:t>
            </a:r>
            <a:r>
              <a:rPr lang="sk-SK" sz="2200" dirty="0" err="1"/>
              <a:t>gaze</a:t>
            </a:r>
            <a:endParaRPr lang="sk-SK" sz="2200" dirty="0"/>
          </a:p>
        </p:txBody>
      </p:sp>
      <p:pic>
        <p:nvPicPr>
          <p:cNvPr id="4100" name="Picture 4" descr="http://tobiiblog.wpengine.netdna-cdn.com/wp-content/uploads/2015/10/EyeX-front-picture-bl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4" y="4159469"/>
            <a:ext cx="3790950" cy="8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0" y="3125561"/>
            <a:ext cx="489132" cy="518777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9963150" y="3872081"/>
            <a:ext cx="0" cy="54542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095500" y="365125"/>
            <a:ext cx="1996165" cy="1196926"/>
            <a:chOff x="838200" y="419919"/>
            <a:chExt cx="1996165" cy="119692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0" r="11175"/>
            <a:stretch/>
          </p:blipFill>
          <p:spPr>
            <a:xfrm>
              <a:off x="1792964" y="685960"/>
              <a:ext cx="1041401" cy="66484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19919"/>
              <a:ext cx="865864" cy="1196926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9312794" y="3156805"/>
            <a:ext cx="14284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cs typeface="Segoe UI" panose="020B0502040204020203" pitchFamily="34" charset="0"/>
              </a:rPr>
              <a:t>Buffering…</a:t>
            </a:r>
            <a:endParaRPr lang="sk-SK" sz="2200" dirty="0">
              <a:cs typeface="Segoe UI" panose="020B0502040204020203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274509" y="3626790"/>
            <a:ext cx="1021433" cy="430888"/>
            <a:chOff x="5816600" y="4805571"/>
            <a:chExt cx="835222" cy="352335"/>
          </a:xfrm>
        </p:grpSpPr>
        <p:sp>
          <p:nvSpPr>
            <p:cNvPr id="44" name="TextBox 43"/>
            <p:cNvSpPr txBox="1"/>
            <p:nvPr/>
          </p:nvSpPr>
          <p:spPr>
            <a:xfrm>
              <a:off x="5816600" y="4805571"/>
              <a:ext cx="835222" cy="352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{          }</a:t>
              </a:r>
              <a:endParaRPr lang="sk-SK" sz="2200" b="1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0" r="11175"/>
            <a:stretch/>
          </p:blipFill>
          <p:spPr>
            <a:xfrm>
              <a:off x="6024884" y="4833674"/>
              <a:ext cx="412752" cy="263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328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DADF-BDB1-43FA-A13D-760B833F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Ktorú službu použiť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AFC91E-8D78-44CF-B107-F170B495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/</a:t>
            </a:r>
            <a:r>
              <a:rPr lang="sk-SK" dirty="0" err="1"/>
              <a:t>api</a:t>
            </a:r>
            <a:r>
              <a:rPr lang="sk-SK" dirty="0"/>
              <a:t>/</a:t>
            </a:r>
            <a:r>
              <a:rPr lang="sk-SK" dirty="0" err="1"/>
              <a:t>gaze</a:t>
            </a:r>
            <a:r>
              <a:rPr lang="sk-SK" dirty="0"/>
              <a:t> – 1 </a:t>
            </a:r>
            <a:r>
              <a:rPr lang="sk-SK" dirty="0" err="1"/>
              <a:t>GazeData</a:t>
            </a:r>
            <a:r>
              <a:rPr lang="sk-SK" dirty="0"/>
              <a:t> ~ 1 volanie</a:t>
            </a:r>
          </a:p>
          <a:p>
            <a:pPr lvl="1"/>
            <a:r>
              <a:rPr lang="sk-SK" dirty="0"/>
              <a:t>Zobrazenie pohľadu v reálnom čase </a:t>
            </a:r>
          </a:p>
          <a:p>
            <a:pPr lvl="1"/>
            <a:r>
              <a:rPr lang="sk-SK" dirty="0"/>
              <a:t>Nie pre ukladanie dát z nahrávania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k-SK" dirty="0"/>
              <a:t>/</a:t>
            </a:r>
            <a:r>
              <a:rPr lang="sk-SK" dirty="0" err="1"/>
              <a:t>api</a:t>
            </a:r>
            <a:r>
              <a:rPr lang="sk-SK" dirty="0"/>
              <a:t>/</a:t>
            </a:r>
            <a:r>
              <a:rPr lang="sk-SK" dirty="0" err="1"/>
              <a:t>session</a:t>
            </a:r>
            <a:r>
              <a:rPr lang="sk-SK" dirty="0"/>
              <a:t>/</a:t>
            </a:r>
            <a:r>
              <a:rPr lang="sk-SK" dirty="0" err="1"/>
              <a:t>recording</a:t>
            </a:r>
            <a:r>
              <a:rPr lang="sk-SK" dirty="0"/>
              <a:t>/buffer/</a:t>
            </a:r>
            <a:r>
              <a:rPr lang="sk-SK" dirty="0" err="1"/>
              <a:t>recent</a:t>
            </a:r>
            <a:r>
              <a:rPr lang="sk-SK" dirty="0"/>
              <a:t>/ET</a:t>
            </a:r>
          </a:p>
          <a:p>
            <a:pPr lvl="1"/>
            <a:r>
              <a:rPr lang="sk-SK" dirty="0"/>
              <a:t>X sekúnd nahrávky = X volaní</a:t>
            </a:r>
          </a:p>
          <a:p>
            <a:pPr lvl="1"/>
            <a:r>
              <a:rPr lang="sk-SK" dirty="0"/>
              <a:t>Sekvenčné sťahovanie všetkých dát počas nahrávania</a:t>
            </a:r>
          </a:p>
          <a:p>
            <a:pPr lvl="1"/>
            <a:endParaRPr lang="sk-SK" dirty="0"/>
          </a:p>
          <a:p>
            <a:pPr marL="0" indent="0">
              <a:buNone/>
            </a:pPr>
            <a:r>
              <a:rPr lang="sk-SK" dirty="0"/>
              <a:t>/</a:t>
            </a:r>
            <a:r>
              <a:rPr lang="sk-SK" dirty="0" err="1"/>
              <a:t>api</a:t>
            </a:r>
            <a:r>
              <a:rPr lang="sk-SK" dirty="0"/>
              <a:t>/</a:t>
            </a:r>
            <a:r>
              <a:rPr lang="sk-SK" dirty="0" err="1"/>
              <a:t>session</a:t>
            </a:r>
            <a:r>
              <a:rPr lang="sk-SK" dirty="0"/>
              <a:t>/</a:t>
            </a:r>
            <a:r>
              <a:rPr lang="sk-SK" dirty="0" err="1"/>
              <a:t>recording</a:t>
            </a:r>
            <a:r>
              <a:rPr lang="sk-SK" dirty="0"/>
              <a:t>/</a:t>
            </a:r>
            <a:r>
              <a:rPr lang="sk-SK" dirty="0" err="1"/>
              <a:t>data</a:t>
            </a:r>
            <a:r>
              <a:rPr lang="sk-SK" dirty="0"/>
              <a:t>/</a:t>
            </a:r>
            <a:r>
              <a:rPr lang="sk-SK" dirty="0" err="1"/>
              <a:t>recent</a:t>
            </a:r>
            <a:r>
              <a:rPr lang="sk-SK" dirty="0"/>
              <a:t>/{typ} – 1 volanie po nahrávke</a:t>
            </a:r>
          </a:p>
          <a:p>
            <a:pPr lvl="1"/>
            <a:r>
              <a:rPr lang="sk-SK" dirty="0"/>
              <a:t>1 volanie po skončení nahrávania – súbor všetkých dát </a:t>
            </a:r>
          </a:p>
          <a:p>
            <a:pPr lvl="1"/>
            <a:r>
              <a:rPr lang="sk-SK" dirty="0"/>
              <a:t>Typ – </a:t>
            </a:r>
            <a:r>
              <a:rPr lang="sk-SK" dirty="0" err="1"/>
              <a:t>gaze</a:t>
            </a:r>
            <a:r>
              <a:rPr lang="sk-SK" dirty="0"/>
              <a:t>, </a:t>
            </a:r>
            <a:r>
              <a:rPr lang="sk-SK" dirty="0" err="1"/>
              <a:t>fixation</a:t>
            </a:r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983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316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UI</vt:lpstr>
      <vt:lpstr>Office Theme</vt:lpstr>
      <vt:lpstr> Eye tracking vo vašich aplikáciách</vt:lpstr>
      <vt:lpstr>Chcem...</vt:lpstr>
      <vt:lpstr>PowerPoint Presentation</vt:lpstr>
      <vt:lpstr>      v2.0</vt:lpstr>
      <vt:lpstr>Použitie</vt:lpstr>
      <vt:lpstr>Použitie GazeHook</vt:lpstr>
      <vt:lpstr>Použitie GazeHook</vt:lpstr>
      <vt:lpstr>Pull </vt:lpstr>
      <vt:lpstr>Ktorú službu použiť</vt:lpstr>
      <vt:lpstr>Push </vt:lpstr>
      <vt:lpstr>Zobrazenie dát v reálnom čase</vt:lpstr>
      <vt:lpstr>PowerPoint Presentation</vt:lpstr>
      <vt:lpstr>Vnútornosti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GazeHook:  Connecting Apps to Eye Tracking</dc:title>
  <dc:creator>Martin Konôpka</dc:creator>
  <cp:lastModifiedBy>Windows User</cp:lastModifiedBy>
  <cp:revision>53</cp:revision>
  <dcterms:created xsi:type="dcterms:W3CDTF">2016-03-29T19:25:16Z</dcterms:created>
  <dcterms:modified xsi:type="dcterms:W3CDTF">2017-10-26T08:59:41Z</dcterms:modified>
</cp:coreProperties>
</file>