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Mokrý" initials="MM" lastIdx="1" clrIdx="0">
    <p:extLst>
      <p:ext uri="{19B8F6BF-5375-455C-9EA6-DF929625EA0E}">
        <p15:presenceInfo xmlns:p15="http://schemas.microsoft.com/office/powerpoint/2012/main" userId="5d3a6b69167d97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25" autoAdjust="0"/>
  </p:normalViewPr>
  <p:slideViewPr>
    <p:cSldViewPr snapToGrid="0">
      <p:cViewPr varScale="1">
        <p:scale>
          <a:sx n="95" d="100"/>
          <a:sy n="95" d="100"/>
        </p:scale>
        <p:origin x="11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1342B-8339-40CB-A551-64AC3254FBE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4587F-13E9-4676-AE88-A93BD017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7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.docs.live.net/5d3a6b69167d97fa/DP/experiment/experiment_commented2.docx#_msocom_3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Uy</a:t>
            </a:r>
            <a:r>
              <a:rPr lang="sk-SK" dirty="0"/>
              <a:t> som tu </a:t>
            </a:r>
            <a:r>
              <a:rPr lang="sk-SK" dirty="0" err="1"/>
              <a:t>nieco</a:t>
            </a:r>
            <a:r>
              <a:rPr lang="sk-SK" dirty="0"/>
              <a:t> prezentoval budem teraz </a:t>
            </a:r>
            <a:r>
              <a:rPr lang="sk-SK" dirty="0" err="1"/>
              <a:t>nieco</a:t>
            </a:r>
            <a:r>
              <a:rPr lang="sk-SK" dirty="0"/>
              <a:t> o </a:t>
            </a:r>
            <a:r>
              <a:rPr lang="sk-SK" dirty="0" err="1"/>
              <a:t>nadchadyaujcom</a:t>
            </a:r>
            <a:r>
              <a:rPr lang="sk-SK" dirty="0"/>
              <a:t> experimente</a:t>
            </a:r>
          </a:p>
          <a:p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webu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ktorej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to </a:t>
            </a:r>
            <a:r>
              <a:rPr lang="en-US" dirty="0" err="1"/>
              <a:t>snazime</a:t>
            </a:r>
            <a:r>
              <a:rPr lang="en-US" dirty="0"/>
              <a:t> </a:t>
            </a:r>
            <a:r>
              <a:rPr lang="en-US" dirty="0" err="1"/>
              <a:t>identifikovat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e-shop – alza.sk</a:t>
            </a:r>
          </a:p>
          <a:p>
            <a:r>
              <a:rPr lang="en-US" dirty="0" err="1"/>
              <a:t>Predchadzajuci</a:t>
            </a:r>
            <a:r>
              <a:rPr lang="en-US" dirty="0"/>
              <a:t> experiment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robili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domene</a:t>
            </a:r>
            <a:r>
              <a:rPr lang="en-US" dirty="0"/>
              <a:t> </a:t>
            </a:r>
            <a:r>
              <a:rPr lang="en-US" dirty="0" err="1"/>
              <a:t>zlava</a:t>
            </a:r>
            <a:r>
              <a:rPr lang="en-US" dirty="0"/>
              <a:t> </a:t>
            </a:r>
            <a:r>
              <a:rPr lang="en-US" dirty="0" err="1"/>
              <a:t>dna</a:t>
            </a:r>
            <a:r>
              <a:rPr lang="en-US" dirty="0"/>
              <a:t> </a:t>
            </a:r>
            <a:r>
              <a:rPr lang="en-US" dirty="0" err="1"/>
              <a:t>alzu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vybrali</a:t>
            </a:r>
            <a:r>
              <a:rPr lang="en-US" dirty="0"/>
              <a:t> z </a:t>
            </a:r>
            <a:r>
              <a:rPr lang="en-US" dirty="0" err="1"/>
              <a:t>dvoch</a:t>
            </a:r>
            <a:r>
              <a:rPr lang="en-US" dirty="0"/>
              <a:t> </a:t>
            </a:r>
            <a:r>
              <a:rPr lang="en-US" dirty="0" err="1"/>
              <a:t>dovodov</a:t>
            </a:r>
            <a:r>
              <a:rPr lang="en-US" dirty="0"/>
              <a:t>-  ma </a:t>
            </a:r>
            <a:r>
              <a:rPr lang="en-US" dirty="0" err="1"/>
              <a:t>zlozitejsie</a:t>
            </a:r>
            <a:r>
              <a:rPr lang="en-US" dirty="0"/>
              <a:t> </a:t>
            </a:r>
            <a:r>
              <a:rPr lang="en-US" dirty="0" err="1"/>
              <a:t>rozhranie</a:t>
            </a:r>
            <a:r>
              <a:rPr lang="en-US" dirty="0"/>
              <a:t> -&gt; </a:t>
            </a:r>
            <a:r>
              <a:rPr lang="en-US" dirty="0" err="1"/>
              <a:t>lepsie</a:t>
            </a:r>
            <a:r>
              <a:rPr lang="en-US" dirty="0"/>
              <a:t> </a:t>
            </a:r>
            <a:r>
              <a:rPr lang="en-US" dirty="0" err="1"/>
              <a:t>viditelne</a:t>
            </a:r>
            <a:r>
              <a:rPr lang="en-US" dirty="0"/>
              <a:t> </a:t>
            </a:r>
            <a:r>
              <a:rPr lang="en-US" dirty="0" err="1"/>
              <a:t>rozdiely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oboznamenymi</a:t>
            </a:r>
            <a:r>
              <a:rPr lang="en-US" dirty="0"/>
              <a:t> a </a:t>
            </a:r>
            <a:r>
              <a:rPr lang="en-US" dirty="0" err="1"/>
              <a:t>neoboznamenymi</a:t>
            </a:r>
            <a:endParaRPr lang="en-US" dirty="0"/>
          </a:p>
          <a:p>
            <a:r>
              <a:rPr lang="en-US" dirty="0"/>
              <a:t>						           -  </a:t>
            </a:r>
            <a:r>
              <a:rPr lang="en-US" dirty="0" err="1"/>
              <a:t>predpokladame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zrucnych</a:t>
            </a:r>
            <a:r>
              <a:rPr lang="en-US" dirty="0"/>
              <a:t> </a:t>
            </a:r>
            <a:r>
              <a:rPr lang="en-US" dirty="0" err="1"/>
              <a:t>pouzivatelov</a:t>
            </a:r>
            <a:r>
              <a:rPr lang="en-US" dirty="0"/>
              <a:t>, </a:t>
            </a:r>
            <a:r>
              <a:rPr lang="en-US" dirty="0" err="1"/>
              <a:t>kedze</a:t>
            </a:r>
            <a:r>
              <a:rPr lang="en-US" dirty="0"/>
              <a:t> v </a:t>
            </a:r>
            <a:r>
              <a:rPr lang="en-US" dirty="0" err="1"/>
              <a:t>predch</a:t>
            </a:r>
            <a:r>
              <a:rPr lang="en-US" dirty="0"/>
              <a:t>. </a:t>
            </a:r>
            <a:r>
              <a:rPr lang="en-US" dirty="0" err="1"/>
              <a:t>Experimente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bollo</a:t>
            </a:r>
            <a:r>
              <a:rPr lang="en-US" dirty="0"/>
              <a:t> </a:t>
            </a:r>
            <a:r>
              <a:rPr lang="en-US" dirty="0" err="1"/>
              <a:t>malo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4587F-13E9-4676-AE88-A93BD017F4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7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Počas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experimentu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budú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participantovi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zadané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Rozlišovacie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obyčajné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Rozlišovacie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ťažšie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budú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služiť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určenie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participant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oboznámený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webovým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sídlom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obyčajné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budú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slúžiť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overenie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hypotéz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pouzijeme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roylisovacie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ulohz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prebrate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od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jedneho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clanku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kde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tiez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rozlisovali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zrucnost-oboznamenost</a:t>
            </a:r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1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Oboznámený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oboznámeného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používateľa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budeme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považovať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ktorý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úspešne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splní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minimálne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z troch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rozlišovacích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plnení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rýchlejší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väčšina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participantov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percentil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času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plnenia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menší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než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50%).</a:t>
            </a:r>
            <a:endParaRPr lang="en-US" b="0" dirty="0">
              <a:effectLst/>
            </a:endParaRPr>
          </a:p>
          <a:p>
            <a:r>
              <a:rPr lang="en-US" sz="1200" b="1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Začiatočník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začiatočníka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považovaný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participant,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ktorý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úspešne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splní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menej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dve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rozlišovacie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plnení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všetkých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úspešne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splnených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pomalší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väčšina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percentil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času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plnenia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úlohy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väčší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než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50% ).</a:t>
            </a:r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Keby sa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pytaju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 jedna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rozlisujuca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otazka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napr.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dirty="0" err="1"/>
              <a:t>kedy</a:t>
            </a:r>
            <a:r>
              <a:rPr lang="en-US" dirty="0"/>
              <a:t> by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 </a:t>
            </a:r>
            <a:r>
              <a:rPr lang="en-US" dirty="0" err="1"/>
              <a:t>doručený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predajňu</a:t>
            </a:r>
            <a:r>
              <a:rPr lang="en-US" dirty="0"/>
              <a:t> Bratislava – </a:t>
            </a:r>
            <a:r>
              <a:rPr lang="en-US" dirty="0" err="1"/>
              <a:t>Petržalka</a:t>
            </a:r>
            <a:r>
              <a:rPr lang="en-US" dirty="0"/>
              <a:t>?”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4587F-13E9-4676-AE88-A93BD017F4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62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Uz</a:t>
            </a:r>
            <a:r>
              <a:rPr lang="sk-SK" dirty="0"/>
              <a:t> som definoval úlohy </a:t>
            </a:r>
            <a:r>
              <a:rPr lang="sk-SK" dirty="0" err="1"/>
              <a:t>este</a:t>
            </a:r>
            <a:r>
              <a:rPr lang="sk-SK" dirty="0"/>
              <a:t> </a:t>
            </a:r>
            <a:r>
              <a:rPr lang="sk-SK" dirty="0" err="1"/>
              <a:t>dotazniky</a:t>
            </a:r>
            <a:endParaRPr lang="sk-SK" dirty="0"/>
          </a:p>
          <a:p>
            <a:pPr marL="228600" indent="-228600">
              <a:buAutoNum type="arabicParenR"/>
            </a:pPr>
            <a:r>
              <a:rPr lang="en-US" dirty="0" err="1"/>
              <a:t>Castost</a:t>
            </a:r>
            <a:r>
              <a:rPr lang="en-US" dirty="0"/>
              <a:t> </a:t>
            </a:r>
            <a:r>
              <a:rPr lang="en-US" dirty="0" err="1"/>
              <a:t>navstevovania</a:t>
            </a:r>
            <a:r>
              <a:rPr lang="en-US" dirty="0"/>
              <a:t>, ci tam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zaregistrovany</a:t>
            </a:r>
            <a:r>
              <a:rPr lang="en-US" dirty="0"/>
              <a:t>, </a:t>
            </a:r>
            <a:r>
              <a:rPr lang="en-US" dirty="0" err="1"/>
              <a:t>kedy</a:t>
            </a:r>
            <a:r>
              <a:rPr lang="en-US" dirty="0"/>
              <a:t> tam </a:t>
            </a:r>
            <a:r>
              <a:rPr lang="en-US" dirty="0" err="1"/>
              <a:t>naposledy</a:t>
            </a:r>
            <a:r>
              <a:rPr lang="en-US" dirty="0"/>
              <a:t> </a:t>
            </a:r>
            <a:r>
              <a:rPr lang="en-US" dirty="0" err="1"/>
              <a:t>nieco</a:t>
            </a:r>
            <a:r>
              <a:rPr lang="en-US" dirty="0"/>
              <a:t> </a:t>
            </a:r>
            <a:r>
              <a:rPr lang="en-US" dirty="0" err="1"/>
              <a:t>kupil</a:t>
            </a:r>
            <a:endParaRPr lang="sk-SK" dirty="0"/>
          </a:p>
          <a:p>
            <a:pPr rtl="0" fontAlgn="base"/>
            <a:r>
              <a:rPr lang="sk-SK" dirty="0"/>
              <a:t>2</a:t>
            </a:r>
            <a:r>
              <a:rPr lang="en-US" dirty="0"/>
              <a:t>) </a:t>
            </a:r>
            <a:r>
              <a:rPr lang="sk-SK" dirty="0" err="1"/>
              <a:t>Priklad</a:t>
            </a:r>
            <a:r>
              <a:rPr lang="sk-SK" dirty="0"/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preklikavanie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kategorii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bar, ako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porovnava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produkt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</a:t>
            </a:r>
          </a:p>
          <a:p>
            <a:pPr rtl="0" fontAlgn="base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Prevzaty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dotaznik</a:t>
            </a:r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sk-SK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Chcem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podotnkut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oboznamenost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covana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základe úloh, tieto dotazníky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služia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ako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sanity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–teda na kontrolu ci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rozlisujuce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ulohy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vazne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roylisuju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maju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na </a:t>
            </a:r>
            <a:r>
              <a:rPr lang="sk-SK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identifikaciu</a:t>
            </a:r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nezrovnalosti</a:t>
            </a:r>
          </a:p>
          <a:p>
            <a:pPr rtl="0" fontAlgn="base"/>
            <a:r>
              <a:rPr lang="sk-SK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vieme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potom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pomocou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toho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opisat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jednotlive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vzorky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ci tam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nejaky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trend. 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4587F-13E9-4676-AE88-A93BD017F4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09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 – </a:t>
            </a:r>
            <a:r>
              <a:rPr lang="en-US" dirty="0" err="1"/>
              <a:t>dotaznik</a:t>
            </a:r>
            <a:endParaRPr lang="en-US" dirty="0"/>
          </a:p>
          <a:p>
            <a:r>
              <a:rPr lang="en-US" dirty="0"/>
              <a:t>U - </a:t>
            </a:r>
            <a:r>
              <a:rPr lang="en-US" dirty="0" err="1"/>
              <a:t>ulohy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4587F-13E9-4676-AE88-A93BD017F4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5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CE28-8D34-4828-BAAD-EAE7E049271E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49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2FC2-4300-4B8E-9946-2E81323D819D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634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F515-9EE2-47FE-B0EE-1514A2431445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725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2198291-3262-49F9-B188-83C84D4A6B17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424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A27-DDB6-471D-BCE4-E3D13DB96B4B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50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4829-7839-4A68-B82A-A572F7E8BF70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82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247A-6DB1-4E7A-A448-470BBA96BCE9}" type="datetime1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715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3A54-AF24-4BEA-B445-9E4F90523124}" type="datetime1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98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D215-FE24-407B-B61F-26006DFE1417}" type="datetime1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095-BA23-4FE6-B3D1-28CBB2AEEBD8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923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2BAA3FF2-2A34-4439-92DE-ED36CE87F5FE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574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0423-09EE-44F7-B28D-8873320D48D4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DC5AFE-3C07-4210-8F32-DB14A767E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6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9346" y="109193"/>
            <a:ext cx="11410975" cy="3329581"/>
          </a:xfrm>
        </p:spPr>
        <p:txBody>
          <a:bodyPr>
            <a:normAutofit/>
          </a:bodyPr>
          <a:lstStyle/>
          <a:p>
            <a:pPr algn="ctr"/>
            <a:r>
              <a:rPr lang="sk-SK" sz="4500" b="1" dirty="0"/>
              <a:t>Identifikácia </a:t>
            </a:r>
            <a:r>
              <a:rPr lang="sk-SK" sz="4500" b="1" dirty="0" err="1"/>
              <a:t>oboznámenosti</a:t>
            </a:r>
            <a:r>
              <a:rPr lang="sk-SK" sz="4500" b="1" dirty="0"/>
              <a:t> používateľa na webe</a:t>
            </a:r>
            <a:br>
              <a:rPr lang="sk-SK" sz="4500" b="1" dirty="0"/>
            </a:br>
            <a:r>
              <a:rPr lang="en-US" sz="4500" b="1" dirty="0"/>
              <a:t>(Experiment)</a:t>
            </a:r>
            <a:endParaRPr lang="sk-SK" sz="4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0735" y="4819335"/>
            <a:ext cx="8637072" cy="1071095"/>
          </a:xfrm>
        </p:spPr>
        <p:txBody>
          <a:bodyPr/>
          <a:lstStyle/>
          <a:p>
            <a:r>
              <a:rPr lang="en-US" dirty="0"/>
              <a:t>Martin </a:t>
            </a:r>
            <a:r>
              <a:rPr lang="en-US" dirty="0" err="1"/>
              <a:t>Mokr</a:t>
            </a:r>
            <a:r>
              <a:rPr lang="sk-SK" dirty="0"/>
              <a:t>ý</a:t>
            </a:r>
          </a:p>
          <a:p>
            <a:r>
              <a:rPr lang="sk-SK" dirty="0"/>
              <a:t>vedúci: Róbert </a:t>
            </a:r>
            <a:r>
              <a:rPr lang="sk-SK" dirty="0" err="1"/>
              <a:t>Móro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201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AF8CE-91D9-4514-A5E6-6494BF6C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Hypotézy</a:t>
            </a:r>
            <a:r>
              <a:rPr lang="en-US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9DB7BE-6B9B-42C1-90F6-724099B93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/>
              <a:t>1) </a:t>
            </a:r>
            <a:r>
              <a:rPr lang="en-US" dirty="0" err="1"/>
              <a:t>Oboznámených</a:t>
            </a:r>
            <a:r>
              <a:rPr lang="en-US" dirty="0"/>
              <a:t> </a:t>
            </a:r>
            <a:r>
              <a:rPr lang="en-US" dirty="0" err="1"/>
              <a:t>používateľov</a:t>
            </a:r>
            <a:r>
              <a:rPr lang="en-US" dirty="0"/>
              <a:t> </a:t>
            </a:r>
            <a:r>
              <a:rPr lang="en-US" dirty="0" err="1"/>
              <a:t>stránky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odlíšiť</a:t>
            </a:r>
            <a:r>
              <a:rPr lang="en-US" dirty="0"/>
              <a:t> od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oboznámených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metrík</a:t>
            </a:r>
            <a:r>
              <a:rPr lang="en-US" dirty="0"/>
              <a:t> </a:t>
            </a:r>
            <a:r>
              <a:rPr lang="en-US" dirty="0" err="1"/>
              <a:t>odvodených</a:t>
            </a:r>
            <a:r>
              <a:rPr lang="en-US" dirty="0"/>
              <a:t> zo </a:t>
            </a:r>
            <a:r>
              <a:rPr lang="en-US" dirty="0" err="1"/>
              <a:t>sledovania</a:t>
            </a:r>
            <a:r>
              <a:rPr lang="en-US" dirty="0"/>
              <a:t> </a:t>
            </a:r>
            <a:r>
              <a:rPr lang="en-US" dirty="0" err="1"/>
              <a:t>pohľadu</a:t>
            </a:r>
            <a:r>
              <a:rPr lang="en-US" dirty="0"/>
              <a:t> (</a:t>
            </a:r>
            <a:r>
              <a:rPr lang="en-US" dirty="0" err="1"/>
              <a:t>odvodené</a:t>
            </a:r>
            <a:r>
              <a:rPr lang="en-US" dirty="0"/>
              <a:t> od </a:t>
            </a:r>
            <a:r>
              <a:rPr lang="en-US" dirty="0" err="1"/>
              <a:t>fixácií</a:t>
            </a:r>
            <a:r>
              <a:rPr lang="en-US" dirty="0"/>
              <a:t>, </a:t>
            </a:r>
            <a:r>
              <a:rPr lang="en-US" dirty="0" err="1"/>
              <a:t>sakád</a:t>
            </a:r>
            <a:r>
              <a:rPr lang="en-US" dirty="0"/>
              <a:t>, </a:t>
            </a:r>
            <a:r>
              <a:rPr lang="en-US" dirty="0" err="1"/>
              <a:t>veľkosti</a:t>
            </a:r>
            <a:r>
              <a:rPr lang="en-US" dirty="0"/>
              <a:t> </a:t>
            </a:r>
            <a:r>
              <a:rPr lang="en-US" dirty="0" err="1"/>
              <a:t>zreničky</a:t>
            </a:r>
            <a:r>
              <a:rPr lang="en-US" dirty="0"/>
              <a:t> </a:t>
            </a:r>
            <a:r>
              <a:rPr lang="en-US" dirty="0" err="1"/>
              <a:t>atď</a:t>
            </a:r>
            <a:r>
              <a:rPr lang="en-US" dirty="0"/>
              <a:t>.).</a:t>
            </a:r>
          </a:p>
          <a:p>
            <a:pPr fontAlgn="base"/>
            <a:r>
              <a:rPr lang="en-US" b="1" dirty="0"/>
              <a:t>2)</a:t>
            </a:r>
            <a:r>
              <a:rPr lang="en-US" dirty="0"/>
              <a:t> </a:t>
            </a:r>
            <a:r>
              <a:rPr lang="en-US" dirty="0" err="1"/>
              <a:t>Atribúty</a:t>
            </a:r>
            <a:r>
              <a:rPr lang="en-US" dirty="0"/>
              <a:t> </a:t>
            </a:r>
            <a:r>
              <a:rPr lang="en-US" dirty="0" err="1"/>
              <a:t>odvodené</a:t>
            </a:r>
            <a:r>
              <a:rPr lang="en-US" dirty="0"/>
              <a:t> od </a:t>
            </a:r>
            <a:r>
              <a:rPr lang="en-US" dirty="0" err="1"/>
              <a:t>spoločnej</a:t>
            </a:r>
            <a:r>
              <a:rPr lang="en-US" dirty="0"/>
              <a:t> </a:t>
            </a:r>
            <a:r>
              <a:rPr lang="en-US" dirty="0" err="1"/>
              <a:t>sekvencie</a:t>
            </a:r>
            <a:r>
              <a:rPr lang="en-US" dirty="0"/>
              <a:t> </a:t>
            </a:r>
            <a:r>
              <a:rPr lang="en-US" dirty="0" err="1"/>
              <a:t>pohľadu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pozitívny</a:t>
            </a:r>
            <a:r>
              <a:rPr lang="en-US" dirty="0"/>
              <a:t> </a:t>
            </a:r>
            <a:r>
              <a:rPr lang="en-US" dirty="0" err="1"/>
              <a:t>vplyv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úspešnosť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pre </a:t>
            </a:r>
            <a:r>
              <a:rPr lang="en-US" dirty="0" err="1"/>
              <a:t>automatické</a:t>
            </a:r>
            <a:r>
              <a:rPr lang="en-US" dirty="0"/>
              <a:t> </a:t>
            </a:r>
            <a:r>
              <a:rPr lang="en-US" dirty="0" err="1"/>
              <a:t>rozlišovanie</a:t>
            </a:r>
            <a:r>
              <a:rPr lang="en-US" dirty="0"/>
              <a:t> </a:t>
            </a:r>
            <a:r>
              <a:rPr lang="en-US" dirty="0" err="1"/>
              <a:t>oboznámenosti</a:t>
            </a:r>
            <a:r>
              <a:rPr lang="en-US" dirty="0"/>
              <a:t> </a:t>
            </a:r>
            <a:r>
              <a:rPr lang="en-US" dirty="0" err="1"/>
              <a:t>používateľa</a:t>
            </a:r>
            <a:r>
              <a:rPr lang="en-US" dirty="0"/>
              <a:t> s </a:t>
            </a:r>
            <a:r>
              <a:rPr lang="en-US" dirty="0" err="1"/>
              <a:t>webom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366A015-1D88-409E-B265-57CBD713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4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4C7CE-3FB8-4929-AD68-3765D20B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Definovanie</a:t>
            </a:r>
            <a:r>
              <a:rPr lang="en-US" dirty="0"/>
              <a:t> </a:t>
            </a:r>
            <a:r>
              <a:rPr lang="en-US" dirty="0" err="1"/>
              <a:t>obozn</a:t>
            </a:r>
            <a:r>
              <a:rPr lang="sk-SK" dirty="0" err="1"/>
              <a:t>ámenosti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BA9F51-93D3-4273-8288-41C42BE7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78716"/>
            <a:ext cx="9603275" cy="3294576"/>
          </a:xfrm>
        </p:spPr>
        <p:txBody>
          <a:bodyPr/>
          <a:lstStyle/>
          <a:p>
            <a:pPr marL="0" indent="0">
              <a:buNone/>
            </a:pPr>
            <a:endParaRPr lang="sk-SK" b="1" dirty="0"/>
          </a:p>
          <a:p>
            <a:r>
              <a:rPr lang="en-US" b="1" dirty="0" err="1"/>
              <a:t>Oboznámený</a:t>
            </a:r>
            <a:r>
              <a:rPr lang="en-US" b="1" dirty="0"/>
              <a:t> participant</a:t>
            </a:r>
            <a:r>
              <a:rPr lang="sk-SK" b="1" dirty="0"/>
              <a:t>:</a:t>
            </a:r>
          </a:p>
          <a:p>
            <a:pPr lvl="1"/>
            <a:r>
              <a:rPr lang="sk-SK" dirty="0" err="1"/>
              <a:t>Splnenené</a:t>
            </a:r>
            <a:r>
              <a:rPr lang="sk-SK" dirty="0"/>
              <a:t> </a:t>
            </a:r>
            <a:r>
              <a:rPr lang="en-US" dirty="0" err="1"/>
              <a:t>aspo</a:t>
            </a:r>
            <a:r>
              <a:rPr lang="sk-SK" dirty="0"/>
              <a:t>ň 2 z 3 rozlišujúcich úloh</a:t>
            </a:r>
          </a:p>
          <a:p>
            <a:pPr lvl="1"/>
            <a:r>
              <a:rPr lang="sk-SK" dirty="0"/>
              <a:t>Rýchlejší ako väčšina participantov</a:t>
            </a:r>
            <a:endParaRPr lang="sk-SK" b="1" dirty="0"/>
          </a:p>
          <a:p>
            <a:r>
              <a:rPr lang="en-US" b="1" dirty="0" err="1"/>
              <a:t>Začiatočník</a:t>
            </a:r>
            <a:r>
              <a:rPr lang="en-US" b="1" dirty="0"/>
              <a:t>:</a:t>
            </a:r>
          </a:p>
          <a:p>
            <a:pPr lvl="1"/>
            <a:r>
              <a:rPr lang="sk-SK" dirty="0" err="1"/>
              <a:t>Splnenené</a:t>
            </a:r>
            <a:r>
              <a:rPr lang="sk-SK" dirty="0"/>
              <a:t> </a:t>
            </a:r>
            <a:r>
              <a:rPr lang="en-US" dirty="0"/>
              <a:t>1</a:t>
            </a:r>
            <a:r>
              <a:rPr lang="sk-SK" dirty="0"/>
              <a:t> z 3 rozlišujúcich úloh a menej</a:t>
            </a:r>
          </a:p>
          <a:p>
            <a:pPr lvl="1"/>
            <a:r>
              <a:rPr lang="sk-SK" dirty="0"/>
              <a:t>Pomalší ako väčšina participantov</a:t>
            </a:r>
            <a:endParaRPr lang="sk-SK" b="1" dirty="0"/>
          </a:p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8F8640D-EFEE-408E-9EBE-1B6F8952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3</a:t>
            </a:fld>
            <a:endParaRPr lang="en-US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FBBDB6F-1F93-4AC5-A353-42AFE1717B13}"/>
              </a:ext>
            </a:extLst>
          </p:cNvPr>
          <p:cNvSpPr txBox="1"/>
          <p:nvPr/>
        </p:nvSpPr>
        <p:spPr>
          <a:xfrm>
            <a:off x="1403020" y="277669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&amp;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D27C05F-4117-48EA-A3BC-785749213884}"/>
              </a:ext>
            </a:extLst>
          </p:cNvPr>
          <p:cNvSpPr txBox="1"/>
          <p:nvPr/>
        </p:nvSpPr>
        <p:spPr>
          <a:xfrm>
            <a:off x="1403020" y="408130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&amp;</a:t>
            </a:r>
          </a:p>
        </p:txBody>
      </p:sp>
    </p:spTree>
    <p:extLst>
      <p:ext uri="{BB962C8B-B14F-4D97-AF65-F5344CB8AC3E}">
        <p14:creationId xmlns:p14="http://schemas.microsoft.com/office/powerpoint/2010/main" val="397084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496D8-CE43-4BC3-A64B-94EB1FFC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Dotazn</a:t>
            </a:r>
            <a:r>
              <a:rPr lang="sk-SK" dirty="0" err="1"/>
              <a:t>íky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541313-18CF-4329-B166-08308DCDD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1</a:t>
            </a:r>
            <a:r>
              <a:rPr lang="en-US" b="1" dirty="0"/>
              <a:t>) </a:t>
            </a:r>
            <a:r>
              <a:rPr lang="sk-SK" dirty="0"/>
              <a:t>identifikácia potenciálnych účastníkov – približné určenie o</a:t>
            </a:r>
            <a:r>
              <a:rPr lang="en-US" dirty="0" err="1"/>
              <a:t>bo</a:t>
            </a:r>
            <a:r>
              <a:rPr lang="sk-SK" dirty="0" err="1"/>
              <a:t>známenosti</a:t>
            </a:r>
            <a:endParaRPr lang="en-US" dirty="0"/>
          </a:p>
          <a:p>
            <a:r>
              <a:rPr lang="en-US" b="1" dirty="0"/>
              <a:t>2) </a:t>
            </a:r>
            <a:r>
              <a:rPr lang="en-US" dirty="0" err="1"/>
              <a:t>identifik</a:t>
            </a:r>
            <a:r>
              <a:rPr lang="sk-SK" dirty="0" err="1"/>
              <a:t>ácia</a:t>
            </a:r>
            <a:r>
              <a:rPr lang="sk-SK" dirty="0"/>
              <a:t> </a:t>
            </a:r>
            <a:r>
              <a:rPr lang="sk-SK" dirty="0" err="1"/>
              <a:t>oboznámenosti</a:t>
            </a:r>
            <a:r>
              <a:rPr lang="sk-SK" dirty="0"/>
              <a:t> s </a:t>
            </a:r>
            <a:r>
              <a:rPr lang="sk-SK" dirty="0" err="1"/>
              <a:t>eshopmi</a:t>
            </a:r>
            <a:r>
              <a:rPr lang="sk-SK" dirty="0"/>
              <a:t> </a:t>
            </a:r>
            <a:endParaRPr lang="en-US" dirty="0"/>
          </a:p>
          <a:p>
            <a:r>
              <a:rPr lang="en-US" b="1" dirty="0"/>
              <a:t>3)</a:t>
            </a:r>
            <a:r>
              <a:rPr lang="en-US" dirty="0"/>
              <a:t> </a:t>
            </a:r>
            <a:r>
              <a:rPr lang="en-US" dirty="0" err="1"/>
              <a:t>identifik</a:t>
            </a:r>
            <a:r>
              <a:rPr lang="sk-SK" dirty="0" err="1"/>
              <a:t>ácia</a:t>
            </a:r>
            <a:r>
              <a:rPr lang="sk-SK" dirty="0"/>
              <a:t> </a:t>
            </a:r>
            <a:r>
              <a:rPr lang="sk-SK" dirty="0" err="1"/>
              <a:t>poč</a:t>
            </a:r>
            <a:r>
              <a:rPr lang="sk-SK" dirty="0"/>
              <a:t>. gramotnosti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5593CF3-0FA2-449D-842B-185FCC09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97EFA-1B17-4D57-90B2-96769861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Celkový postup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D43678-3EFF-4CA4-BB43-F8CC1CB16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1) D:</a:t>
            </a:r>
            <a:r>
              <a:rPr lang="sk-SK" dirty="0"/>
              <a:t>identifikácia potenciálnych účastníkov</a:t>
            </a:r>
            <a:r>
              <a:rPr lang="en-US" dirty="0"/>
              <a:t> (</a:t>
            </a:r>
            <a:r>
              <a:rPr lang="sk-SK" dirty="0"/>
              <a:t>poslané dopredu</a:t>
            </a:r>
            <a:r>
              <a:rPr lang="en-US" dirty="0"/>
              <a:t>)</a:t>
            </a:r>
            <a:endParaRPr lang="sk-SK" dirty="0"/>
          </a:p>
          <a:p>
            <a:r>
              <a:rPr lang="sk-SK" b="1" dirty="0"/>
              <a:t>2</a:t>
            </a:r>
            <a:r>
              <a:rPr lang="en-US" b="1" dirty="0"/>
              <a:t>) U: </a:t>
            </a:r>
            <a:r>
              <a:rPr lang="sk-SK" dirty="0"/>
              <a:t>rozlišujúce a obyčajné úlohy</a:t>
            </a:r>
          </a:p>
          <a:p>
            <a:r>
              <a:rPr lang="sk-SK" b="1" dirty="0"/>
              <a:t>3</a:t>
            </a:r>
            <a:r>
              <a:rPr lang="en-US" b="1" dirty="0"/>
              <a:t>) D:</a:t>
            </a:r>
            <a:r>
              <a:rPr lang="sk-SK" b="1" dirty="0"/>
              <a:t> </a:t>
            </a:r>
            <a:r>
              <a:rPr lang="en-US" dirty="0" err="1"/>
              <a:t>identifik</a:t>
            </a:r>
            <a:r>
              <a:rPr lang="sk-SK" dirty="0" err="1"/>
              <a:t>ácia</a:t>
            </a:r>
            <a:r>
              <a:rPr lang="sk-SK" dirty="0"/>
              <a:t> </a:t>
            </a:r>
            <a:r>
              <a:rPr lang="sk-SK" dirty="0" err="1"/>
              <a:t>oboznámenosti</a:t>
            </a:r>
            <a:r>
              <a:rPr lang="sk-SK" dirty="0"/>
              <a:t> s </a:t>
            </a:r>
            <a:r>
              <a:rPr lang="sk-SK" dirty="0" err="1"/>
              <a:t>eshopmi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tesne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)</a:t>
            </a:r>
          </a:p>
          <a:p>
            <a:r>
              <a:rPr lang="en-US" b="1" dirty="0"/>
              <a:t>4) D: </a:t>
            </a:r>
            <a:r>
              <a:rPr lang="en-US" dirty="0" err="1"/>
              <a:t>identifik</a:t>
            </a:r>
            <a:r>
              <a:rPr lang="sk-SK" dirty="0" err="1"/>
              <a:t>ácia</a:t>
            </a:r>
            <a:r>
              <a:rPr lang="sk-SK" dirty="0"/>
              <a:t> </a:t>
            </a:r>
            <a:r>
              <a:rPr lang="sk-SK" dirty="0" err="1"/>
              <a:t>poč</a:t>
            </a:r>
            <a:r>
              <a:rPr lang="sk-SK" dirty="0"/>
              <a:t>. </a:t>
            </a:r>
            <a:r>
              <a:rPr lang="sk-SK"/>
              <a:t>gramotnosti</a:t>
            </a:r>
            <a:r>
              <a:rPr lang="en-US" dirty="0"/>
              <a:t> (t</a:t>
            </a:r>
            <a:r>
              <a:rPr lang="sk-SK" dirty="0" err="1"/>
              <a:t>ýždeň</a:t>
            </a:r>
            <a:r>
              <a:rPr lang="sk-SK" dirty="0"/>
              <a:t> po</a:t>
            </a:r>
            <a:r>
              <a:rPr lang="en-US" dirty="0"/>
              <a:t>)</a:t>
            </a:r>
            <a:endParaRPr lang="en-US" b="1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A7A79A-4164-4CE5-AA7F-D67313EF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C0275-7105-419C-BD70-69AB07991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Ďalši</a:t>
            </a:r>
            <a:r>
              <a:rPr lang="sk-SK" dirty="0"/>
              <a:t> postup...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9A7406-BA91-41F1-98F1-379124976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Pilot:</a:t>
            </a:r>
          </a:p>
          <a:p>
            <a:r>
              <a:rPr lang="sk-SK" dirty="0"/>
              <a:t>identifikovanie či sú rozlišujúce úlohy správne vybraté</a:t>
            </a:r>
          </a:p>
          <a:p>
            <a:r>
              <a:rPr lang="sk-SK" dirty="0"/>
              <a:t>overenie nami definovaných prahov na rozlišujúce  úlohy</a:t>
            </a:r>
          </a:p>
          <a:p>
            <a:pPr lvl="1"/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770C657-53F8-4BDD-BC15-881BA656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5AFE-3C07-4210-8F32-DB14A767E5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5485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éri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dreva]]</Template>
  <TotalTime>393</TotalTime>
  <Words>497</Words>
  <Application>Microsoft Office PowerPoint</Application>
  <PresentationFormat>Širokouhlá</PresentationFormat>
  <Paragraphs>59</Paragraphs>
  <Slides>6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Galéria</vt:lpstr>
      <vt:lpstr>Identifikácia oboznámenosti používateľa na webe (Experiment)</vt:lpstr>
      <vt:lpstr>Hypotézy </vt:lpstr>
      <vt:lpstr>Definovanie oboznámenosti</vt:lpstr>
      <vt:lpstr>Dotazníky</vt:lpstr>
      <vt:lpstr>Celkový postup</vt:lpstr>
      <vt:lpstr>Ďalši postup...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Identifikácia zručnosti používateľa na webe na základe vzorov zo sledovania pohľadu</dc:title>
  <dc:creator>Martin Mokrý</dc:creator>
  <cp:lastModifiedBy>Martin Mokrý</cp:lastModifiedBy>
  <cp:revision>76</cp:revision>
  <dcterms:created xsi:type="dcterms:W3CDTF">2017-09-27T05:44:29Z</dcterms:created>
  <dcterms:modified xsi:type="dcterms:W3CDTF">2017-11-15T12:46:26Z</dcterms:modified>
</cp:coreProperties>
</file>