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6" r:id="rId4"/>
    <p:sldId id="284" r:id="rId5"/>
    <p:sldId id="277" r:id="rId6"/>
    <p:sldId id="278" r:id="rId7"/>
    <p:sldId id="279" r:id="rId8"/>
    <p:sldId id="280" r:id="rId9"/>
    <p:sldId id="257" r:id="rId10"/>
    <p:sldId id="283" r:id="rId11"/>
    <p:sldId id="285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86" r:id="rId21"/>
    <p:sldId id="282" r:id="rId22"/>
    <p:sldId id="26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óbert Móro" userId="079d04b6a5625180" providerId="LiveId" clId="{87526C2B-C643-46D5-BBBF-555C9654DF9A}"/>
    <pc:docChg chg="modSld">
      <pc:chgData name="Róbert Móro" userId="079d04b6a5625180" providerId="LiveId" clId="{87526C2B-C643-46D5-BBBF-555C9654DF9A}" dt="2017-09-28T14:00:28.307" v="5" actId="20577"/>
      <pc:docMkLst>
        <pc:docMk/>
      </pc:docMkLst>
      <pc:sldChg chg="modSp">
        <pc:chgData name="Róbert Móro" userId="079d04b6a5625180" providerId="LiveId" clId="{87526C2B-C643-46D5-BBBF-555C9654DF9A}" dt="2017-09-28T14:00:28.307" v="5" actId="20577"/>
        <pc:sldMkLst>
          <pc:docMk/>
          <pc:sldMk cId="1956615211" sldId="256"/>
        </pc:sldMkLst>
        <pc:spChg chg="mod">
          <ac:chgData name="Róbert Móro" userId="079d04b6a5625180" providerId="LiveId" clId="{87526C2B-C643-46D5-BBBF-555C9654DF9A}" dt="2017-09-28T14:00:28.307" v="5" actId="20577"/>
          <ac:spMkLst>
            <pc:docMk/>
            <pc:sldMk cId="1956615211" sldId="256"/>
            <ac:spMk id="3" creationId="{00000000-0000-0000-0000-000000000000}"/>
          </ac:spMkLst>
        </pc:spChg>
      </pc:sldChg>
    </pc:docChg>
  </pc:docChgLst>
  <pc:docChgLst>
    <pc:chgData name="Róbert Móro" userId="079d04b6a5625180" providerId="LiveId" clId="{39A243F1-8AE6-496E-88C7-57EC87C3E7DE}"/>
    <pc:docChg chg="undo custSel addSld delSld modSld sldOrd">
      <pc:chgData name="Róbert Móro" userId="079d04b6a5625180" providerId="LiveId" clId="{39A243F1-8AE6-496E-88C7-57EC87C3E7DE}" dt="2017-11-16T00:47:26.294" v="2698" actId="14100"/>
      <pc:docMkLst>
        <pc:docMk/>
      </pc:docMkLst>
      <pc:sldChg chg="modSp">
        <pc:chgData name="Róbert Móro" userId="079d04b6a5625180" providerId="LiveId" clId="{39A243F1-8AE6-496E-88C7-57EC87C3E7DE}" dt="2017-11-15T22:27:14.905" v="21" actId="20577"/>
        <pc:sldMkLst>
          <pc:docMk/>
          <pc:sldMk cId="1956615211" sldId="256"/>
        </pc:sldMkLst>
        <pc:spChg chg="mod">
          <ac:chgData name="Róbert Móro" userId="079d04b6a5625180" providerId="LiveId" clId="{39A243F1-8AE6-496E-88C7-57EC87C3E7DE}" dt="2017-11-15T22:27:02.739" v="16" actId="20577"/>
          <ac:spMkLst>
            <pc:docMk/>
            <pc:sldMk cId="1956615211" sldId="256"/>
            <ac:spMk id="2" creationId="{00000000-0000-0000-0000-000000000000}"/>
          </ac:spMkLst>
        </pc:spChg>
        <pc:spChg chg="mod">
          <ac:chgData name="Róbert Móro" userId="079d04b6a5625180" providerId="LiveId" clId="{39A243F1-8AE6-496E-88C7-57EC87C3E7DE}" dt="2017-11-15T22:27:14.905" v="21" actId="20577"/>
          <ac:spMkLst>
            <pc:docMk/>
            <pc:sldMk cId="1956615211" sldId="256"/>
            <ac:spMk id="3" creationId="{00000000-0000-0000-0000-000000000000}"/>
          </ac:spMkLst>
        </pc:spChg>
      </pc:sldChg>
      <pc:sldChg chg="addSp delSp modSp ord modAnim">
        <pc:chgData name="Róbert Móro" userId="079d04b6a5625180" providerId="LiveId" clId="{39A243F1-8AE6-496E-88C7-57EC87C3E7DE}" dt="2017-11-16T00:42:12.166" v="2575" actId="20577"/>
        <pc:sldMkLst>
          <pc:docMk/>
          <pc:sldMk cId="1055227161" sldId="257"/>
        </pc:sldMkLst>
        <pc:spChg chg="mod">
          <ac:chgData name="Róbert Móro" userId="079d04b6a5625180" providerId="LiveId" clId="{39A243F1-8AE6-496E-88C7-57EC87C3E7DE}" dt="2017-11-15T23:51:36.847" v="1736" actId="27636"/>
          <ac:spMkLst>
            <pc:docMk/>
            <pc:sldMk cId="1055227161" sldId="257"/>
            <ac:spMk id="3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42:12.166" v="2575" actId="20577"/>
          <ac:spMkLst>
            <pc:docMk/>
            <pc:sldMk cId="1055227161" sldId="257"/>
            <ac:spMk id="4" creationId="{00000000-0000-0000-0000-000000000000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5" creationId="{66D57770-6340-4069-A153-1F651067D7EC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10" creationId="{568E9654-50A0-45A5-998F-B6E8675DF9CD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28" creationId="{03EA1F93-7CB8-478B-8B3B-A51F8A586245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29" creationId="{A57F6DA9-C2E4-4007-AB47-CE82A3A30196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30" creationId="{402B4555-6147-494B-B99C-6C847A16C9E9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31" creationId="{89766A0C-6C8C-48B5-B0D4-85685A516D69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55" creationId="{1B7D01B0-121B-4D28-9186-920FCB6ADD56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79" creationId="{7BB5EE7D-0BB6-47E5-9CF1-BF4526435233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84" creationId="{37D4701A-7733-429E-873D-A35E8054C981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85" creationId="{BBD5FA99-2CE2-4F24-8F08-618CF60100B1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86" creationId="{F207419A-C55E-4918-900A-D9A2DEFE4B37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87" creationId="{15B0A0E0-1560-4A68-A2D0-1D152ADD12E0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88" creationId="{22EB8BEA-692F-49AC-97E4-7D7059CFFCE5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89" creationId="{972D687E-A337-4DC4-B81F-386F4901CCE7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90" creationId="{BCA219ED-5C9A-448F-A14D-23B852751BAB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91" creationId="{8013C7E0-4B61-436B-B907-61720A7B840C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92" creationId="{13F8C508-68EB-4683-A7CB-4F5A59EFAC66}"/>
          </ac:spMkLst>
        </pc:spChg>
        <pc:spChg chg="add del">
          <ac:chgData name="Róbert Móro" userId="079d04b6a5625180" providerId="LiveId" clId="{39A243F1-8AE6-496E-88C7-57EC87C3E7DE}" dt="2017-11-15T23:45:46.743" v="1666"/>
          <ac:spMkLst>
            <pc:docMk/>
            <pc:sldMk cId="1055227161" sldId="257"/>
            <ac:spMk id="93" creationId="{27C243AB-A93A-4253-A337-62F87929F312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94" creationId="{DE333DF8-5716-46B2-B85B-BF8F69165672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99" creationId="{6A618C0E-369A-401B-BE9E-F67E921708FF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17" creationId="{84547A6E-E7D3-49B6-86C6-209E37544C2E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18" creationId="{7331CB18-854D-471D-8F80-BCD1775C92C7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19" creationId="{FE4045E1-AF0E-4D8A-8E2E-F96EBF68A519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20" creationId="{E0A586E1-40F1-4FC7-BB45-A2ED5A223CC2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44" creationId="{8ADC0B22-7920-4552-BAD2-0B1268324031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68" creationId="{4DECAFD9-83CA-405E-9EA2-E9E752434A2D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3" creationId="{1786C559-55AE-48DB-85C5-A24F59CFB6D6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4" creationId="{51D92D79-988E-4A23-BF0D-A41AB4A8BD1F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5" creationId="{3F18B0E3-B988-49B0-B236-E6EF9DC82454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6" creationId="{46983ED3-9C13-427F-9411-31FCA5571F0C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7" creationId="{BE132A9F-EF5F-493D-97A4-D1761FF947FA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8" creationId="{4D3002F1-25F6-44B8-AC50-7C7082166B0F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79" creationId="{8CEB00DA-7A69-4709-AB28-15E3B1EEA22D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80" creationId="{A46E3946-E6CA-49D8-8CBE-7668FEADD47B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81" creationId="{CD059E69-A1EE-4750-BDA0-8287B52085E3}"/>
          </ac:spMkLst>
        </pc:spChg>
        <pc:spChg chg="add del mod">
          <ac:chgData name="Róbert Móro" userId="079d04b6a5625180" providerId="LiveId" clId="{39A243F1-8AE6-496E-88C7-57EC87C3E7DE}" dt="2017-11-15T23:46:11.470" v="1672"/>
          <ac:spMkLst>
            <pc:docMk/>
            <pc:sldMk cId="1055227161" sldId="257"/>
            <ac:spMk id="182" creationId="{160CD609-4BB6-474F-879C-EB1E666DAEA0}"/>
          </ac:spMkLst>
        </pc:spChg>
        <pc:spChg chg="add mod">
          <ac:chgData name="Róbert Móro" userId="079d04b6a5625180" providerId="LiveId" clId="{39A243F1-8AE6-496E-88C7-57EC87C3E7DE}" dt="2017-11-15T23:55:11.062" v="1816" actId="1038"/>
          <ac:spMkLst>
            <pc:docMk/>
            <pc:sldMk cId="1055227161" sldId="257"/>
            <ac:spMk id="201" creationId="{DDB5C870-B4F6-429F-B5D4-FCB6B2C27D5E}"/>
          </ac:spMkLst>
        </pc:spChg>
        <pc:spChg chg="add mod">
          <ac:chgData name="Róbert Móro" userId="079d04b6a5625180" providerId="LiveId" clId="{39A243F1-8AE6-496E-88C7-57EC87C3E7DE}" dt="2017-11-15T23:55:11.062" v="1816" actId="1038"/>
          <ac:spMkLst>
            <pc:docMk/>
            <pc:sldMk cId="1055227161" sldId="257"/>
            <ac:spMk id="202" creationId="{580EFD65-43CD-4208-AEEA-1F6ABAC3612E}"/>
          </ac:spMkLst>
        </pc:spChg>
        <pc:spChg chg="add mod">
          <ac:chgData name="Róbert Móro" userId="079d04b6a5625180" providerId="LiveId" clId="{39A243F1-8AE6-496E-88C7-57EC87C3E7DE}" dt="2017-11-15T23:55:11.062" v="1816" actId="1038"/>
          <ac:spMkLst>
            <pc:docMk/>
            <pc:sldMk cId="1055227161" sldId="257"/>
            <ac:spMk id="226" creationId="{DAD1F55D-B865-4353-9822-225E329FF3B2}"/>
          </ac:spMkLst>
        </pc:spChg>
        <pc:spChg chg="add mod">
          <ac:chgData name="Róbert Móro" userId="079d04b6a5625180" providerId="LiveId" clId="{39A243F1-8AE6-496E-88C7-57EC87C3E7DE}" dt="2017-11-15T23:55:11.062" v="1816" actId="1038"/>
          <ac:spMkLst>
            <pc:docMk/>
            <pc:sldMk cId="1055227161" sldId="257"/>
            <ac:spMk id="227" creationId="{22DDF719-AC75-428B-91F7-382A074D6EAE}"/>
          </ac:spMkLst>
        </pc:spChg>
        <pc:spChg chg="add del mod">
          <ac:chgData name="Róbert Móro" userId="079d04b6a5625180" providerId="LiveId" clId="{39A243F1-8AE6-496E-88C7-57EC87C3E7DE}" dt="2017-11-15T23:53:49.111" v="1759" actId="478"/>
          <ac:spMkLst>
            <pc:docMk/>
            <pc:sldMk cId="1055227161" sldId="257"/>
            <ac:spMk id="262" creationId="{69F1ADD2-6AB0-457C-89F4-1397A7ED19A5}"/>
          </ac:spMkLst>
        </pc:spChg>
        <pc:spChg chg="add mod">
          <ac:chgData name="Róbert Móro" userId="079d04b6a5625180" providerId="LiveId" clId="{39A243F1-8AE6-496E-88C7-57EC87C3E7DE}" dt="2017-11-15T23:55:11.062" v="1816" actId="1038"/>
          <ac:spMkLst>
            <pc:docMk/>
            <pc:sldMk cId="1055227161" sldId="257"/>
            <ac:spMk id="263" creationId="{4EC24921-4CCA-4AEC-B1F6-AB23080256D1}"/>
          </ac:spMkLst>
        </pc:spChg>
        <pc:grpChg chg="add del">
          <ac:chgData name="Róbert Móro" userId="079d04b6a5625180" providerId="LiveId" clId="{39A243F1-8AE6-496E-88C7-57EC87C3E7DE}" dt="2017-11-15T23:45:46.743" v="1666"/>
          <ac:grpSpMkLst>
            <pc:docMk/>
            <pc:sldMk cId="1055227161" sldId="257"/>
            <ac:grpSpMk id="6" creationId="{9F40C207-94E0-4718-B59F-FE831CD5B860}"/>
          </ac:grpSpMkLst>
        </pc:grpChg>
        <pc:grpChg chg="add del">
          <ac:chgData name="Róbert Móro" userId="079d04b6a5625180" providerId="LiveId" clId="{39A243F1-8AE6-496E-88C7-57EC87C3E7DE}" dt="2017-11-15T23:45:46.743" v="1666"/>
          <ac:grpSpMkLst>
            <pc:docMk/>
            <pc:sldMk cId="1055227161" sldId="257"/>
            <ac:grpSpMk id="11" creationId="{401DD2B7-9A4D-4A65-85B3-B9040B304247}"/>
          </ac:grpSpMkLst>
        </pc:grpChg>
        <pc:grpChg chg="add del">
          <ac:chgData name="Róbert Móro" userId="079d04b6a5625180" providerId="LiveId" clId="{39A243F1-8AE6-496E-88C7-57EC87C3E7DE}" dt="2017-11-15T23:45:46.743" v="1666"/>
          <ac:grpSpMkLst>
            <pc:docMk/>
            <pc:sldMk cId="1055227161" sldId="257"/>
            <ac:grpSpMk id="32" creationId="{06D74E4B-05F6-41ED-8522-84D25BA5A63F}"/>
          </ac:grpSpMkLst>
        </pc:grpChg>
        <pc:grpChg chg="add del">
          <ac:chgData name="Róbert Móro" userId="079d04b6a5625180" providerId="LiveId" clId="{39A243F1-8AE6-496E-88C7-57EC87C3E7DE}" dt="2017-11-15T23:45:46.743" v="1666"/>
          <ac:grpSpMkLst>
            <pc:docMk/>
            <pc:sldMk cId="1055227161" sldId="257"/>
            <ac:grpSpMk id="56" creationId="{B13C52C5-8098-4CC1-8983-E224A1BF0B27}"/>
          </ac:grpSpMkLst>
        </pc:grpChg>
        <pc:grpChg chg="add del mod">
          <ac:chgData name="Róbert Móro" userId="079d04b6a5625180" providerId="LiveId" clId="{39A243F1-8AE6-496E-88C7-57EC87C3E7DE}" dt="2017-11-15T23:46:11.470" v="1672"/>
          <ac:grpSpMkLst>
            <pc:docMk/>
            <pc:sldMk cId="1055227161" sldId="257"/>
            <ac:grpSpMk id="95" creationId="{2CC3CABE-D973-4CE5-A620-3FB5C0401B6F}"/>
          </ac:grpSpMkLst>
        </pc:grpChg>
        <pc:grpChg chg="add del mod">
          <ac:chgData name="Róbert Móro" userId="079d04b6a5625180" providerId="LiveId" clId="{39A243F1-8AE6-496E-88C7-57EC87C3E7DE}" dt="2017-11-15T23:46:11.470" v="1672"/>
          <ac:grpSpMkLst>
            <pc:docMk/>
            <pc:sldMk cId="1055227161" sldId="257"/>
            <ac:grpSpMk id="100" creationId="{E03D1F34-A216-4DFF-B23C-FFF3B8502117}"/>
          </ac:grpSpMkLst>
        </pc:grpChg>
        <pc:grpChg chg="add del mod">
          <ac:chgData name="Róbert Móro" userId="079d04b6a5625180" providerId="LiveId" clId="{39A243F1-8AE6-496E-88C7-57EC87C3E7DE}" dt="2017-11-15T23:46:11.470" v="1672"/>
          <ac:grpSpMkLst>
            <pc:docMk/>
            <pc:sldMk cId="1055227161" sldId="257"/>
            <ac:grpSpMk id="121" creationId="{E3F6A44E-29AE-4EF7-A3BA-EAAA06152C31}"/>
          </ac:grpSpMkLst>
        </pc:grpChg>
        <pc:grpChg chg="add del mod">
          <ac:chgData name="Róbert Móro" userId="079d04b6a5625180" providerId="LiveId" clId="{39A243F1-8AE6-496E-88C7-57EC87C3E7DE}" dt="2017-11-15T23:46:11.470" v="1672"/>
          <ac:grpSpMkLst>
            <pc:docMk/>
            <pc:sldMk cId="1055227161" sldId="257"/>
            <ac:grpSpMk id="145" creationId="{6742C7BF-DFA4-4A1D-8CED-8022A4E72B4F}"/>
          </ac:grpSpMkLst>
        </pc:grpChg>
        <pc:grpChg chg="add mod">
          <ac:chgData name="Róbert Móro" userId="079d04b6a5625180" providerId="LiveId" clId="{39A243F1-8AE6-496E-88C7-57EC87C3E7DE}" dt="2017-11-15T23:55:11.062" v="1816" actId="1038"/>
          <ac:grpSpMkLst>
            <pc:docMk/>
            <pc:sldMk cId="1055227161" sldId="257"/>
            <ac:grpSpMk id="184" creationId="{4AF0FEA3-128C-43B2-8030-EFF82B20C08C}"/>
          </ac:grpSpMkLst>
        </pc:grpChg>
        <pc:grpChg chg="add mod">
          <ac:chgData name="Róbert Móro" userId="079d04b6a5625180" providerId="LiveId" clId="{39A243F1-8AE6-496E-88C7-57EC87C3E7DE}" dt="2017-11-15T23:55:11.062" v="1816" actId="1038"/>
          <ac:grpSpMkLst>
            <pc:docMk/>
            <pc:sldMk cId="1055227161" sldId="257"/>
            <ac:grpSpMk id="203" creationId="{1134AB47-8198-4D45-B753-8C67B26C51C5}"/>
          </ac:grpSpMkLst>
        </pc:grpChg>
        <pc:grpChg chg="add mod">
          <ac:chgData name="Róbert Móro" userId="079d04b6a5625180" providerId="LiveId" clId="{39A243F1-8AE6-496E-88C7-57EC87C3E7DE}" dt="2017-11-15T23:55:11.062" v="1816" actId="1038"/>
          <ac:grpSpMkLst>
            <pc:docMk/>
            <pc:sldMk cId="1055227161" sldId="257"/>
            <ac:grpSpMk id="228" creationId="{1B364594-D19D-4783-859E-AD9A9A3185C5}"/>
          </ac:grpSpMkLst>
        </pc:grpChg>
        <pc:picChg chg="add del">
          <ac:chgData name="Róbert Móro" userId="079d04b6a5625180" providerId="LiveId" clId="{39A243F1-8AE6-496E-88C7-57EC87C3E7DE}" dt="2017-11-15T23:45:46.743" v="1666"/>
          <ac:picMkLst>
            <pc:docMk/>
            <pc:sldMk cId="1055227161" sldId="257"/>
            <ac:picMk id="9" creationId="{FC99AF4A-2D5F-4B66-BBAC-FB217B58D13C}"/>
          </ac:picMkLst>
        </pc:picChg>
        <pc:picChg chg="add del mod">
          <ac:chgData name="Róbert Móro" userId="079d04b6a5625180" providerId="LiveId" clId="{39A243F1-8AE6-496E-88C7-57EC87C3E7DE}" dt="2017-11-15T23:46:11.470" v="1672"/>
          <ac:picMkLst>
            <pc:docMk/>
            <pc:sldMk cId="1055227161" sldId="257"/>
            <ac:picMk id="98" creationId="{DB63C4F4-A39D-4866-B479-F5C0EE5C082E}"/>
          </ac:picMkLst>
        </pc:picChg>
        <pc:picChg chg="add mod">
          <ac:chgData name="Róbert Móro" userId="079d04b6a5625180" providerId="LiveId" clId="{39A243F1-8AE6-496E-88C7-57EC87C3E7DE}" dt="2017-11-15T23:55:11.062" v="1816" actId="1038"/>
          <ac:picMkLst>
            <pc:docMk/>
            <pc:sldMk cId="1055227161" sldId="257"/>
            <ac:picMk id="183" creationId="{D027FCB4-F258-46D4-8340-FC92E39F7A45}"/>
          </ac:picMkLst>
        </pc:picChg>
        <pc:cxnChg chg="add del">
          <ac:chgData name="Róbert Móro" userId="079d04b6a5625180" providerId="LiveId" clId="{39A243F1-8AE6-496E-88C7-57EC87C3E7DE}" dt="2017-11-15T23:45:46.743" v="1666"/>
          <ac:cxnSpMkLst>
            <pc:docMk/>
            <pc:sldMk cId="1055227161" sldId="257"/>
            <ac:cxnSpMk id="80" creationId="{3DA2B249-EF54-467F-999E-2A92CB25947D}"/>
          </ac:cxnSpMkLst>
        </pc:cxnChg>
        <pc:cxnChg chg="add del">
          <ac:chgData name="Róbert Móro" userId="079d04b6a5625180" providerId="LiveId" clId="{39A243F1-8AE6-496E-88C7-57EC87C3E7DE}" dt="2017-11-15T23:45:46.743" v="1666"/>
          <ac:cxnSpMkLst>
            <pc:docMk/>
            <pc:sldMk cId="1055227161" sldId="257"/>
            <ac:cxnSpMk id="81" creationId="{E28D4793-246B-4722-8119-4A150406C80B}"/>
          </ac:cxnSpMkLst>
        </pc:cxnChg>
        <pc:cxnChg chg="add del">
          <ac:chgData name="Róbert Móro" userId="079d04b6a5625180" providerId="LiveId" clId="{39A243F1-8AE6-496E-88C7-57EC87C3E7DE}" dt="2017-11-15T23:45:46.743" v="1666"/>
          <ac:cxnSpMkLst>
            <pc:docMk/>
            <pc:sldMk cId="1055227161" sldId="257"/>
            <ac:cxnSpMk id="82" creationId="{5E908D15-DA45-4B93-BEFA-CB3706F61957}"/>
          </ac:cxnSpMkLst>
        </pc:cxnChg>
        <pc:cxnChg chg="add del">
          <ac:chgData name="Róbert Móro" userId="079d04b6a5625180" providerId="LiveId" clId="{39A243F1-8AE6-496E-88C7-57EC87C3E7DE}" dt="2017-11-15T23:45:46.743" v="1666"/>
          <ac:cxnSpMkLst>
            <pc:docMk/>
            <pc:sldMk cId="1055227161" sldId="257"/>
            <ac:cxnSpMk id="83" creationId="{86237480-96E3-407C-9375-A058B3833CE8}"/>
          </ac:cxnSpMkLst>
        </pc:cxnChg>
        <pc:cxnChg chg="add del mod">
          <ac:chgData name="Róbert Móro" userId="079d04b6a5625180" providerId="LiveId" clId="{39A243F1-8AE6-496E-88C7-57EC87C3E7DE}" dt="2017-11-15T23:46:11.470" v="1672"/>
          <ac:cxnSpMkLst>
            <pc:docMk/>
            <pc:sldMk cId="1055227161" sldId="257"/>
            <ac:cxnSpMk id="169" creationId="{2A555501-F644-4CB9-BBDB-3AECB9AB267E}"/>
          </ac:cxnSpMkLst>
        </pc:cxnChg>
        <pc:cxnChg chg="add del mod">
          <ac:chgData name="Róbert Móro" userId="079d04b6a5625180" providerId="LiveId" clId="{39A243F1-8AE6-496E-88C7-57EC87C3E7DE}" dt="2017-11-15T23:46:11.470" v="1672"/>
          <ac:cxnSpMkLst>
            <pc:docMk/>
            <pc:sldMk cId="1055227161" sldId="257"/>
            <ac:cxnSpMk id="170" creationId="{6B687CDA-9551-4147-8CAE-7FC6821CC11F}"/>
          </ac:cxnSpMkLst>
        </pc:cxnChg>
        <pc:cxnChg chg="add del mod">
          <ac:chgData name="Róbert Móro" userId="079d04b6a5625180" providerId="LiveId" clId="{39A243F1-8AE6-496E-88C7-57EC87C3E7DE}" dt="2017-11-15T23:46:11.470" v="1672"/>
          <ac:cxnSpMkLst>
            <pc:docMk/>
            <pc:sldMk cId="1055227161" sldId="257"/>
            <ac:cxnSpMk id="171" creationId="{A8D8B09B-B242-4C7C-A3DF-1BEDAB1061EC}"/>
          </ac:cxnSpMkLst>
        </pc:cxnChg>
        <pc:cxnChg chg="add del mod">
          <ac:chgData name="Róbert Móro" userId="079d04b6a5625180" providerId="LiveId" clId="{39A243F1-8AE6-496E-88C7-57EC87C3E7DE}" dt="2017-11-15T23:46:11.470" v="1672"/>
          <ac:cxnSpMkLst>
            <pc:docMk/>
            <pc:sldMk cId="1055227161" sldId="257"/>
            <ac:cxnSpMk id="172" creationId="{91306EEE-1DFA-455A-B6C9-9C186F05FBAF}"/>
          </ac:cxnSpMkLst>
        </pc:cxnChg>
      </pc:sldChg>
      <pc:sldChg chg="del">
        <pc:chgData name="Róbert Móro" userId="079d04b6a5625180" providerId="LiveId" clId="{39A243F1-8AE6-496E-88C7-57EC87C3E7DE}" dt="2017-11-16T00:20:53.626" v="2366" actId="2696"/>
        <pc:sldMkLst>
          <pc:docMk/>
          <pc:sldMk cId="3179364965" sldId="258"/>
        </pc:sldMkLst>
      </pc:sldChg>
      <pc:sldChg chg="addSp modSp">
        <pc:chgData name="Róbert Móro" userId="079d04b6a5625180" providerId="LiveId" clId="{39A243F1-8AE6-496E-88C7-57EC87C3E7DE}" dt="2017-11-16T00:46:54.725" v="2697"/>
        <pc:sldMkLst>
          <pc:docMk/>
          <pc:sldMk cId="2670056965" sldId="260"/>
        </pc:sldMkLst>
        <pc:spChg chg="mod">
          <ac:chgData name="Róbert Móro" userId="079d04b6a5625180" providerId="LiveId" clId="{39A243F1-8AE6-496E-88C7-57EC87C3E7DE}" dt="2017-11-16T00:32:59.031" v="2535" actId="403"/>
          <ac:spMkLst>
            <pc:docMk/>
            <pc:sldMk cId="2670056965" sldId="260"/>
            <ac:spMk id="3" creationId="{00000000-0000-0000-0000-000000000000}"/>
          </ac:spMkLst>
        </pc:spChg>
        <pc:spChg chg="add">
          <ac:chgData name="Róbert Móro" userId="079d04b6a5625180" providerId="LiveId" clId="{39A243F1-8AE6-496E-88C7-57EC87C3E7DE}" dt="2017-11-16T00:46:54.725" v="2697"/>
          <ac:spMkLst>
            <pc:docMk/>
            <pc:sldMk cId="2670056965" sldId="260"/>
            <ac:spMk id="4" creationId="{514A3AD1-E43B-4E70-AC38-6A3B2A7DECDF}"/>
          </ac:spMkLst>
        </pc:spChg>
      </pc:sldChg>
      <pc:sldChg chg="modSp ord modAnim">
        <pc:chgData name="Róbert Móro" userId="079d04b6a5625180" providerId="LiveId" clId="{39A243F1-8AE6-496E-88C7-57EC87C3E7DE}" dt="2017-11-16T00:43:14.083" v="2599"/>
        <pc:sldMkLst>
          <pc:docMk/>
          <pc:sldMk cId="349354594" sldId="261"/>
        </pc:sldMkLst>
        <pc:spChg chg="mod">
          <ac:chgData name="Róbert Móro" userId="079d04b6a5625180" providerId="LiveId" clId="{39A243F1-8AE6-496E-88C7-57EC87C3E7DE}" dt="2017-11-16T00:41:43.739" v="2565" actId="20577"/>
          <ac:spMkLst>
            <pc:docMk/>
            <pc:sldMk cId="349354594" sldId="261"/>
            <ac:spMk id="4" creationId="{00000000-0000-0000-0000-000000000000}"/>
          </ac:spMkLst>
        </pc:spChg>
      </pc:sldChg>
      <pc:sldChg chg="del">
        <pc:chgData name="Róbert Móro" userId="079d04b6a5625180" providerId="LiveId" clId="{39A243F1-8AE6-496E-88C7-57EC87C3E7DE}" dt="2017-11-16T00:20:55.826" v="2367" actId="2696"/>
        <pc:sldMkLst>
          <pc:docMk/>
          <pc:sldMk cId="2988155640" sldId="262"/>
        </pc:sldMkLst>
      </pc:sldChg>
      <pc:sldChg chg="del">
        <pc:chgData name="Róbert Móro" userId="079d04b6a5625180" providerId="LiveId" clId="{39A243F1-8AE6-496E-88C7-57EC87C3E7DE}" dt="2017-11-16T00:20:11.146" v="2363" actId="2696"/>
        <pc:sldMkLst>
          <pc:docMk/>
          <pc:sldMk cId="3723288991" sldId="263"/>
        </pc:sldMkLst>
      </pc:sldChg>
      <pc:sldChg chg="modSp ord">
        <pc:chgData name="Róbert Móro" userId="079d04b6a5625180" providerId="LiveId" clId="{39A243F1-8AE6-496E-88C7-57EC87C3E7DE}" dt="2017-11-16T00:41:39.839" v="2562" actId="20577"/>
        <pc:sldMkLst>
          <pc:docMk/>
          <pc:sldMk cId="2802023664" sldId="264"/>
        </pc:sldMkLst>
        <pc:spChg chg="mod">
          <ac:chgData name="Róbert Móro" userId="079d04b6a5625180" providerId="LiveId" clId="{39A243F1-8AE6-496E-88C7-57EC87C3E7DE}" dt="2017-11-16T00:41:39.839" v="2562" actId="20577"/>
          <ac:spMkLst>
            <pc:docMk/>
            <pc:sldMk cId="2802023664" sldId="264"/>
            <ac:spMk id="4" creationId="{00000000-0000-0000-0000-000000000000}"/>
          </ac:spMkLst>
        </pc:spChg>
      </pc:sldChg>
      <pc:sldChg chg="modSp modAnim">
        <pc:chgData name="Róbert Móro" userId="079d04b6a5625180" providerId="LiveId" clId="{39A243F1-8AE6-496E-88C7-57EC87C3E7DE}" dt="2017-11-16T00:41:35.785" v="2559" actId="20577"/>
        <pc:sldMkLst>
          <pc:docMk/>
          <pc:sldMk cId="73443091" sldId="265"/>
        </pc:sldMkLst>
        <pc:spChg chg="mod">
          <ac:chgData name="Róbert Móro" userId="079d04b6a5625180" providerId="LiveId" clId="{39A243F1-8AE6-496E-88C7-57EC87C3E7DE}" dt="2017-11-16T00:22:01.411" v="2382" actId="20577"/>
          <ac:spMkLst>
            <pc:docMk/>
            <pc:sldMk cId="73443091" sldId="265"/>
            <ac:spMk id="2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26:23.961" v="2518" actId="20577"/>
          <ac:spMkLst>
            <pc:docMk/>
            <pc:sldMk cId="73443091" sldId="265"/>
            <ac:spMk id="3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41:35.785" v="2559" actId="20577"/>
          <ac:spMkLst>
            <pc:docMk/>
            <pc:sldMk cId="73443091" sldId="265"/>
            <ac:spMk id="4" creationId="{00000000-0000-0000-0000-000000000000}"/>
          </ac:spMkLst>
        </pc:spChg>
      </pc:sldChg>
      <pc:sldChg chg="modSp">
        <pc:chgData name="Róbert Móro" userId="079d04b6a5625180" providerId="LiveId" clId="{39A243F1-8AE6-496E-88C7-57EC87C3E7DE}" dt="2017-11-16T00:41:30.969" v="2556" actId="20577"/>
        <pc:sldMkLst>
          <pc:docMk/>
          <pc:sldMk cId="1199524461" sldId="266"/>
        </pc:sldMkLst>
        <pc:spChg chg="mod">
          <ac:chgData name="Róbert Móro" userId="079d04b6a5625180" providerId="LiveId" clId="{39A243F1-8AE6-496E-88C7-57EC87C3E7DE}" dt="2017-11-16T00:41:30.969" v="2556" actId="20577"/>
          <ac:spMkLst>
            <pc:docMk/>
            <pc:sldMk cId="1199524461" sldId="266"/>
            <ac:spMk id="4" creationId="{00000000-0000-0000-0000-000000000000}"/>
          </ac:spMkLst>
        </pc:spChg>
      </pc:sldChg>
      <pc:sldChg chg="modSp modAnim">
        <pc:chgData name="Róbert Móro" userId="079d04b6a5625180" providerId="LiveId" clId="{39A243F1-8AE6-496E-88C7-57EC87C3E7DE}" dt="2017-11-16T00:41:25.275" v="2553" actId="20577"/>
        <pc:sldMkLst>
          <pc:docMk/>
          <pc:sldMk cId="1920915077" sldId="267"/>
        </pc:sldMkLst>
        <pc:spChg chg="mod">
          <ac:chgData name="Róbert Móro" userId="079d04b6a5625180" providerId="LiveId" clId="{39A243F1-8AE6-496E-88C7-57EC87C3E7DE}" dt="2017-11-16T00:28:01.667" v="2524" actId="113"/>
          <ac:spMkLst>
            <pc:docMk/>
            <pc:sldMk cId="1920915077" sldId="267"/>
            <ac:spMk id="3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41:25.275" v="2553" actId="20577"/>
          <ac:spMkLst>
            <pc:docMk/>
            <pc:sldMk cId="1920915077" sldId="267"/>
            <ac:spMk id="4" creationId="{00000000-0000-0000-0000-000000000000}"/>
          </ac:spMkLst>
        </pc:spChg>
      </pc:sldChg>
      <pc:sldChg chg="modSp modAnim">
        <pc:chgData name="Róbert Móro" userId="079d04b6a5625180" providerId="LiveId" clId="{39A243F1-8AE6-496E-88C7-57EC87C3E7DE}" dt="2017-11-16T00:44:15.732" v="2600" actId="6549"/>
        <pc:sldMkLst>
          <pc:docMk/>
          <pc:sldMk cId="647670033" sldId="268"/>
        </pc:sldMkLst>
        <pc:spChg chg="mod">
          <ac:chgData name="Róbert Móro" userId="079d04b6a5625180" providerId="LiveId" clId="{39A243F1-8AE6-496E-88C7-57EC87C3E7DE}" dt="2017-11-16T00:44:15.732" v="2600" actId="6549"/>
          <ac:spMkLst>
            <pc:docMk/>
            <pc:sldMk cId="647670033" sldId="268"/>
            <ac:spMk id="3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41:21.799" v="2550" actId="20577"/>
          <ac:spMkLst>
            <pc:docMk/>
            <pc:sldMk cId="647670033" sldId="268"/>
            <ac:spMk id="4" creationId="{00000000-0000-0000-0000-000000000000}"/>
          </ac:spMkLst>
        </pc:spChg>
      </pc:sldChg>
      <pc:sldChg chg="modSp">
        <pc:chgData name="Róbert Móro" userId="079d04b6a5625180" providerId="LiveId" clId="{39A243F1-8AE6-496E-88C7-57EC87C3E7DE}" dt="2017-11-16T00:47:26.294" v="2698" actId="14100"/>
        <pc:sldMkLst>
          <pc:docMk/>
          <pc:sldMk cId="3326658318" sldId="269"/>
        </pc:sldMkLst>
        <pc:spChg chg="mod">
          <ac:chgData name="Róbert Móro" userId="079d04b6a5625180" providerId="LiveId" clId="{39A243F1-8AE6-496E-88C7-57EC87C3E7DE}" dt="2017-11-16T00:47:26.294" v="2698" actId="14100"/>
          <ac:spMkLst>
            <pc:docMk/>
            <pc:sldMk cId="3326658318" sldId="269"/>
            <ac:spMk id="3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41:17.851" v="2547" actId="20577"/>
          <ac:spMkLst>
            <pc:docMk/>
            <pc:sldMk cId="3326658318" sldId="269"/>
            <ac:spMk id="4" creationId="{00000000-0000-0000-0000-000000000000}"/>
          </ac:spMkLst>
        </pc:spChg>
      </pc:sldChg>
      <pc:sldChg chg="del">
        <pc:chgData name="Róbert Móro" userId="079d04b6a5625180" providerId="LiveId" clId="{39A243F1-8AE6-496E-88C7-57EC87C3E7DE}" dt="2017-11-16T00:31:07.197" v="2525" actId="2696"/>
        <pc:sldMkLst>
          <pc:docMk/>
          <pc:sldMk cId="2772034903" sldId="270"/>
        </pc:sldMkLst>
      </pc:sldChg>
      <pc:sldChg chg="del">
        <pc:chgData name="Róbert Móro" userId="079d04b6a5625180" providerId="LiveId" clId="{39A243F1-8AE6-496E-88C7-57EC87C3E7DE}" dt="2017-11-16T00:31:10.517" v="2526" actId="2696"/>
        <pc:sldMkLst>
          <pc:docMk/>
          <pc:sldMk cId="2155214699" sldId="271"/>
        </pc:sldMkLst>
      </pc:sldChg>
      <pc:sldChg chg="del">
        <pc:chgData name="Róbert Móro" userId="079d04b6a5625180" providerId="LiveId" clId="{39A243F1-8AE6-496E-88C7-57EC87C3E7DE}" dt="2017-11-16T00:31:14.941" v="2528" actId="2696"/>
        <pc:sldMkLst>
          <pc:docMk/>
          <pc:sldMk cId="2124977531" sldId="272"/>
        </pc:sldMkLst>
      </pc:sldChg>
      <pc:sldChg chg="del">
        <pc:chgData name="Róbert Móro" userId="079d04b6a5625180" providerId="LiveId" clId="{39A243F1-8AE6-496E-88C7-57EC87C3E7DE}" dt="2017-11-16T00:31:13.413" v="2527" actId="2696"/>
        <pc:sldMkLst>
          <pc:docMk/>
          <pc:sldMk cId="1317432414" sldId="273"/>
        </pc:sldMkLst>
      </pc:sldChg>
      <pc:sldChg chg="modSp">
        <pc:chgData name="Róbert Móro" userId="079d04b6a5625180" providerId="LiveId" clId="{39A243F1-8AE6-496E-88C7-57EC87C3E7DE}" dt="2017-11-16T00:44:58.111" v="2604" actId="6549"/>
        <pc:sldMkLst>
          <pc:docMk/>
          <pc:sldMk cId="513329697" sldId="274"/>
        </pc:sldMkLst>
        <pc:spChg chg="mod">
          <ac:chgData name="Róbert Móro" userId="079d04b6a5625180" providerId="LiveId" clId="{39A243F1-8AE6-496E-88C7-57EC87C3E7DE}" dt="2017-11-16T00:44:58.111" v="2604" actId="6549"/>
          <ac:spMkLst>
            <pc:docMk/>
            <pc:sldMk cId="513329697" sldId="274"/>
            <ac:spMk id="3" creationId="{00000000-0000-0000-0000-000000000000}"/>
          </ac:spMkLst>
        </pc:spChg>
        <pc:spChg chg="mod">
          <ac:chgData name="Róbert Móro" userId="079d04b6a5625180" providerId="LiveId" clId="{39A243F1-8AE6-496E-88C7-57EC87C3E7DE}" dt="2017-11-16T00:41:14.062" v="2544" actId="20577"/>
          <ac:spMkLst>
            <pc:docMk/>
            <pc:sldMk cId="513329697" sldId="274"/>
            <ac:spMk id="4" creationId="{00000000-0000-0000-0000-000000000000}"/>
          </ac:spMkLst>
        </pc:spChg>
      </pc:sldChg>
      <pc:sldChg chg="addSp delSp modSp add">
        <pc:chgData name="Róbert Móro" userId="079d04b6a5625180" providerId="LiveId" clId="{39A243F1-8AE6-496E-88C7-57EC87C3E7DE}" dt="2017-11-16T00:42:54.108" v="2598" actId="1076"/>
        <pc:sldMkLst>
          <pc:docMk/>
          <pc:sldMk cId="3752602433" sldId="275"/>
        </pc:sldMkLst>
        <pc:spChg chg="del">
          <ac:chgData name="Róbert Móro" userId="079d04b6a5625180" providerId="LiveId" clId="{39A243F1-8AE6-496E-88C7-57EC87C3E7DE}" dt="2017-11-15T22:35:20.020" v="26" actId="478"/>
          <ac:spMkLst>
            <pc:docMk/>
            <pc:sldMk cId="3752602433" sldId="275"/>
            <ac:spMk id="2" creationId="{98AA28E1-883B-499F-BF2E-77D1B321FBA2}"/>
          </ac:spMkLst>
        </pc:spChg>
        <pc:spChg chg="del">
          <ac:chgData name="Róbert Móro" userId="079d04b6a5625180" providerId="LiveId" clId="{39A243F1-8AE6-496E-88C7-57EC87C3E7DE}" dt="2017-11-15T22:34:44.767" v="23" actId="931"/>
          <ac:spMkLst>
            <pc:docMk/>
            <pc:sldMk cId="3752602433" sldId="275"/>
            <ac:spMk id="3" creationId="{38AF2254-E928-497C-BF9B-A0EB8CAC255B}"/>
          </ac:spMkLst>
        </pc:spChg>
        <pc:spChg chg="mod">
          <ac:chgData name="Róbert Móro" userId="079d04b6a5625180" providerId="LiveId" clId="{39A243F1-8AE6-496E-88C7-57EC87C3E7DE}" dt="2017-11-16T00:42:46.846" v="2597" actId="6549"/>
          <ac:spMkLst>
            <pc:docMk/>
            <pc:sldMk cId="3752602433" sldId="275"/>
            <ac:spMk id="4" creationId="{FFDA757B-E390-43A6-93BC-158BB5E470EE}"/>
          </ac:spMkLst>
        </pc:spChg>
        <pc:picChg chg="add mod ord">
          <ac:chgData name="Róbert Móro" userId="079d04b6a5625180" providerId="LiveId" clId="{39A243F1-8AE6-496E-88C7-57EC87C3E7DE}" dt="2017-11-16T00:42:54.108" v="2598" actId="1076"/>
          <ac:picMkLst>
            <pc:docMk/>
            <pc:sldMk cId="3752602433" sldId="275"/>
            <ac:picMk id="6" creationId="{0978EA81-D9DD-42B2-81BC-8C6B0B952FA7}"/>
          </ac:picMkLst>
        </pc:picChg>
      </pc:sldChg>
      <pc:sldChg chg="modSp add modAnim">
        <pc:chgData name="Róbert Móro" userId="079d04b6a5625180" providerId="LiveId" clId="{39A243F1-8AE6-496E-88C7-57EC87C3E7DE}" dt="2017-11-16T00:42:36.710" v="2593" actId="20577"/>
        <pc:sldMkLst>
          <pc:docMk/>
          <pc:sldMk cId="1657051217" sldId="276"/>
        </pc:sldMkLst>
        <pc:spChg chg="mod">
          <ac:chgData name="Róbert Móro" userId="079d04b6a5625180" providerId="LiveId" clId="{39A243F1-8AE6-496E-88C7-57EC87C3E7DE}" dt="2017-11-15T22:37:41.843" v="97" actId="20577"/>
          <ac:spMkLst>
            <pc:docMk/>
            <pc:sldMk cId="1657051217" sldId="276"/>
            <ac:spMk id="2" creationId="{CAB0EFC9-BAC1-4997-AC36-38EE28D7A315}"/>
          </ac:spMkLst>
        </pc:spChg>
        <pc:spChg chg="mod">
          <ac:chgData name="Róbert Móro" userId="079d04b6a5625180" providerId="LiveId" clId="{39A243F1-8AE6-496E-88C7-57EC87C3E7DE}" dt="2017-11-15T22:52:20.794" v="654" actId="20577"/>
          <ac:spMkLst>
            <pc:docMk/>
            <pc:sldMk cId="1657051217" sldId="276"/>
            <ac:spMk id="3" creationId="{8C587682-44B5-4838-AA2F-3553A53FD225}"/>
          </ac:spMkLst>
        </pc:spChg>
        <pc:spChg chg="mod">
          <ac:chgData name="Róbert Móro" userId="079d04b6a5625180" providerId="LiveId" clId="{39A243F1-8AE6-496E-88C7-57EC87C3E7DE}" dt="2017-11-16T00:42:36.710" v="2593" actId="20577"/>
          <ac:spMkLst>
            <pc:docMk/>
            <pc:sldMk cId="1657051217" sldId="276"/>
            <ac:spMk id="4" creationId="{C29BB827-FCAD-4B97-B8E8-4C794747D93D}"/>
          </ac:spMkLst>
        </pc:spChg>
      </pc:sldChg>
      <pc:sldChg chg="addSp delSp modSp add modAnim">
        <pc:chgData name="Róbert Móro" userId="079d04b6a5625180" providerId="LiveId" clId="{39A243F1-8AE6-496E-88C7-57EC87C3E7DE}" dt="2017-11-16T00:42:26.222" v="2587" actId="20577"/>
        <pc:sldMkLst>
          <pc:docMk/>
          <pc:sldMk cId="2786495019" sldId="277"/>
        </pc:sldMkLst>
        <pc:spChg chg="mod">
          <ac:chgData name="Róbert Móro" userId="079d04b6a5625180" providerId="LiveId" clId="{39A243F1-8AE6-496E-88C7-57EC87C3E7DE}" dt="2017-11-15T22:55:14.191" v="689" actId="20577"/>
          <ac:spMkLst>
            <pc:docMk/>
            <pc:sldMk cId="2786495019" sldId="277"/>
            <ac:spMk id="2" creationId="{CA667D36-DE3D-4D40-9104-B7855D470157}"/>
          </ac:spMkLst>
        </pc:spChg>
        <pc:spChg chg="del">
          <ac:chgData name="Róbert Móro" userId="079d04b6a5625180" providerId="LiveId" clId="{39A243F1-8AE6-496E-88C7-57EC87C3E7DE}" dt="2017-11-15T23:02:54.232" v="690" actId="931"/>
          <ac:spMkLst>
            <pc:docMk/>
            <pc:sldMk cId="2786495019" sldId="277"/>
            <ac:spMk id="3" creationId="{93F84CBD-8563-468A-BA2B-74114CFDA627}"/>
          </ac:spMkLst>
        </pc:spChg>
        <pc:spChg chg="mod">
          <ac:chgData name="Róbert Móro" userId="079d04b6a5625180" providerId="LiveId" clId="{39A243F1-8AE6-496E-88C7-57EC87C3E7DE}" dt="2017-11-16T00:42:26.222" v="2587" actId="20577"/>
          <ac:spMkLst>
            <pc:docMk/>
            <pc:sldMk cId="2786495019" sldId="277"/>
            <ac:spMk id="4" creationId="{F11D7EDF-9192-48FB-AA72-2FD2FD4CBDA6}"/>
          </ac:spMkLst>
        </pc:spChg>
        <pc:spChg chg="add del mod">
          <ac:chgData name="Róbert Móro" userId="079d04b6a5625180" providerId="LiveId" clId="{39A243F1-8AE6-496E-88C7-57EC87C3E7DE}" dt="2017-11-15T23:04:27.327" v="695" actId="931"/>
          <ac:spMkLst>
            <pc:docMk/>
            <pc:sldMk cId="2786495019" sldId="277"/>
            <ac:spMk id="8" creationId="{6567C874-40F8-49FB-BB23-A3456C637F36}"/>
          </ac:spMkLst>
        </pc:spChg>
        <pc:picChg chg="add del mod">
          <ac:chgData name="Róbert Móro" userId="079d04b6a5625180" providerId="LiveId" clId="{39A243F1-8AE6-496E-88C7-57EC87C3E7DE}" dt="2017-11-15T23:04:19.672" v="694" actId="478"/>
          <ac:picMkLst>
            <pc:docMk/>
            <pc:sldMk cId="2786495019" sldId="277"/>
            <ac:picMk id="6" creationId="{1520DC2C-0284-407F-A6B0-E9804B61501A}"/>
          </ac:picMkLst>
        </pc:picChg>
        <pc:picChg chg="add mod">
          <ac:chgData name="Róbert Móro" userId="079d04b6a5625180" providerId="LiveId" clId="{39A243F1-8AE6-496E-88C7-57EC87C3E7DE}" dt="2017-11-15T23:04:29.717" v="696" actId="1076"/>
          <ac:picMkLst>
            <pc:docMk/>
            <pc:sldMk cId="2786495019" sldId="277"/>
            <ac:picMk id="10" creationId="{A4AA756B-D0E4-46FF-9EC9-8AC7C14ABA27}"/>
          </ac:picMkLst>
        </pc:picChg>
        <pc:picChg chg="add mod">
          <ac:chgData name="Róbert Móro" userId="079d04b6a5625180" providerId="LiveId" clId="{39A243F1-8AE6-496E-88C7-57EC87C3E7DE}" dt="2017-11-15T23:05:48.575" v="700" actId="1076"/>
          <ac:picMkLst>
            <pc:docMk/>
            <pc:sldMk cId="2786495019" sldId="277"/>
            <ac:picMk id="12" creationId="{4C79170E-4764-4CB5-A213-E259D684703C}"/>
          </ac:picMkLst>
        </pc:picChg>
      </pc:sldChg>
      <pc:sldChg chg="addSp delSp modSp add">
        <pc:chgData name="Róbert Móro" userId="079d04b6a5625180" providerId="LiveId" clId="{39A243F1-8AE6-496E-88C7-57EC87C3E7DE}" dt="2017-11-16T00:42:22.590" v="2584" actId="20577"/>
        <pc:sldMkLst>
          <pc:docMk/>
          <pc:sldMk cId="1760733233" sldId="278"/>
        </pc:sldMkLst>
        <pc:spChg chg="mod">
          <ac:chgData name="Róbert Móro" userId="079d04b6a5625180" providerId="LiveId" clId="{39A243F1-8AE6-496E-88C7-57EC87C3E7DE}" dt="2017-11-15T23:12:23.263" v="848" actId="20577"/>
          <ac:spMkLst>
            <pc:docMk/>
            <pc:sldMk cId="1760733233" sldId="278"/>
            <ac:spMk id="2" creationId="{4F58A159-BE21-4CDD-9810-D0312FA6A4E6}"/>
          </ac:spMkLst>
        </pc:spChg>
        <pc:spChg chg="del">
          <ac:chgData name="Róbert Móro" userId="079d04b6a5625180" providerId="LiveId" clId="{39A243F1-8AE6-496E-88C7-57EC87C3E7DE}" dt="2017-11-15T23:08:00.107" v="724"/>
          <ac:spMkLst>
            <pc:docMk/>
            <pc:sldMk cId="1760733233" sldId="278"/>
            <ac:spMk id="3" creationId="{B6FEEFA8-E79D-47D5-8D2B-C7B7623A91A8}"/>
          </ac:spMkLst>
        </pc:spChg>
        <pc:spChg chg="mod">
          <ac:chgData name="Róbert Móro" userId="079d04b6a5625180" providerId="LiveId" clId="{39A243F1-8AE6-496E-88C7-57EC87C3E7DE}" dt="2017-11-16T00:42:22.590" v="2584" actId="20577"/>
          <ac:spMkLst>
            <pc:docMk/>
            <pc:sldMk cId="1760733233" sldId="278"/>
            <ac:spMk id="4" creationId="{DC5BA30C-5B07-45CB-BF5E-2577D2015D0D}"/>
          </ac:spMkLst>
        </pc:spChg>
        <pc:picChg chg="add mod">
          <ac:chgData name="Róbert Móro" userId="079d04b6a5625180" providerId="LiveId" clId="{39A243F1-8AE6-496E-88C7-57EC87C3E7DE}" dt="2017-11-15T23:08:42.203" v="727" actId="1076"/>
          <ac:picMkLst>
            <pc:docMk/>
            <pc:sldMk cId="1760733233" sldId="278"/>
            <ac:picMk id="5" creationId="{8BC05F42-A626-41D1-B36A-5C85AF6A206C}"/>
          </ac:picMkLst>
        </pc:picChg>
      </pc:sldChg>
      <pc:sldChg chg="addSp modSp add">
        <pc:chgData name="Róbert Móro" userId="079d04b6a5625180" providerId="LiveId" clId="{39A243F1-8AE6-496E-88C7-57EC87C3E7DE}" dt="2017-11-16T00:42:18.942" v="2581" actId="20577"/>
        <pc:sldMkLst>
          <pc:docMk/>
          <pc:sldMk cId="415285987" sldId="279"/>
        </pc:sldMkLst>
        <pc:spChg chg="mod">
          <ac:chgData name="Róbert Móro" userId="079d04b6a5625180" providerId="LiveId" clId="{39A243F1-8AE6-496E-88C7-57EC87C3E7DE}" dt="2017-11-15T23:09:33.789" v="809" actId="20577"/>
          <ac:spMkLst>
            <pc:docMk/>
            <pc:sldMk cId="415285987" sldId="279"/>
            <ac:spMk id="2" creationId="{8AD87388-F29F-40D7-B4E2-25798C6EDEDF}"/>
          </ac:spMkLst>
        </pc:spChg>
        <pc:spChg chg="mod">
          <ac:chgData name="Róbert Móro" userId="079d04b6a5625180" providerId="LiveId" clId="{39A243F1-8AE6-496E-88C7-57EC87C3E7DE}" dt="2017-11-15T23:11:16.615" v="844" actId="14100"/>
          <ac:spMkLst>
            <pc:docMk/>
            <pc:sldMk cId="415285987" sldId="279"/>
            <ac:spMk id="3" creationId="{8BFCF50D-A01F-4A9B-9E5B-B902AF0CC29F}"/>
          </ac:spMkLst>
        </pc:spChg>
        <pc:spChg chg="mod">
          <ac:chgData name="Róbert Móro" userId="079d04b6a5625180" providerId="LiveId" clId="{39A243F1-8AE6-496E-88C7-57EC87C3E7DE}" dt="2017-11-16T00:42:18.942" v="2581" actId="20577"/>
          <ac:spMkLst>
            <pc:docMk/>
            <pc:sldMk cId="415285987" sldId="279"/>
            <ac:spMk id="4" creationId="{A1E591DA-0343-4D87-9472-E580756425FE}"/>
          </ac:spMkLst>
        </pc:spChg>
        <pc:picChg chg="add mod">
          <ac:chgData name="Róbert Móro" userId="079d04b6a5625180" providerId="LiveId" clId="{39A243F1-8AE6-496E-88C7-57EC87C3E7DE}" dt="2017-11-15T23:11:24.098" v="845" actId="14100"/>
          <ac:picMkLst>
            <pc:docMk/>
            <pc:sldMk cId="415285987" sldId="279"/>
            <ac:picMk id="5" creationId="{45A0FFCC-A0E6-44CC-BB94-6ECF0C29D841}"/>
          </ac:picMkLst>
        </pc:picChg>
      </pc:sldChg>
      <pc:sldChg chg="modSp add modAnim">
        <pc:chgData name="Róbert Móro" userId="079d04b6a5625180" providerId="LiveId" clId="{39A243F1-8AE6-496E-88C7-57EC87C3E7DE}" dt="2017-11-16T00:42:15.391" v="2578" actId="20577"/>
        <pc:sldMkLst>
          <pc:docMk/>
          <pc:sldMk cId="412153815" sldId="280"/>
        </pc:sldMkLst>
        <pc:spChg chg="mod">
          <ac:chgData name="Róbert Móro" userId="079d04b6a5625180" providerId="LiveId" clId="{39A243F1-8AE6-496E-88C7-57EC87C3E7DE}" dt="2017-11-15T23:19:06.536" v="999" actId="20577"/>
          <ac:spMkLst>
            <pc:docMk/>
            <pc:sldMk cId="412153815" sldId="280"/>
            <ac:spMk id="2" creationId="{0DA9F877-33E8-4B0A-9A7F-115B0ECC4512}"/>
          </ac:spMkLst>
        </pc:spChg>
        <pc:spChg chg="mod">
          <ac:chgData name="Róbert Móro" userId="079d04b6a5625180" providerId="LiveId" clId="{39A243F1-8AE6-496E-88C7-57EC87C3E7DE}" dt="2017-11-15T23:22:54.428" v="1307" actId="20577"/>
          <ac:spMkLst>
            <pc:docMk/>
            <pc:sldMk cId="412153815" sldId="280"/>
            <ac:spMk id="3" creationId="{D2D63186-3546-4199-BD92-467323D4B7CC}"/>
          </ac:spMkLst>
        </pc:spChg>
        <pc:spChg chg="mod">
          <ac:chgData name="Róbert Móro" userId="079d04b6a5625180" providerId="LiveId" clId="{39A243F1-8AE6-496E-88C7-57EC87C3E7DE}" dt="2017-11-16T00:42:15.391" v="2578" actId="20577"/>
          <ac:spMkLst>
            <pc:docMk/>
            <pc:sldMk cId="412153815" sldId="280"/>
            <ac:spMk id="4" creationId="{8B8EFD24-F360-4F2A-9397-5E0686C1726E}"/>
          </ac:spMkLst>
        </pc:spChg>
      </pc:sldChg>
      <pc:sldChg chg="add del">
        <pc:chgData name="Róbert Móro" userId="079d04b6a5625180" providerId="LiveId" clId="{39A243F1-8AE6-496E-88C7-57EC87C3E7DE}" dt="2017-11-15T23:43:14.690" v="1664" actId="2696"/>
        <pc:sldMkLst>
          <pc:docMk/>
          <pc:sldMk cId="1766366663" sldId="281"/>
        </pc:sldMkLst>
      </pc:sldChg>
      <pc:sldChg chg="modSp add ord">
        <pc:chgData name="Róbert Móro" userId="079d04b6a5625180" providerId="LiveId" clId="{39A243F1-8AE6-496E-88C7-57EC87C3E7DE}" dt="2017-11-16T00:41:06.975" v="2541" actId="6549"/>
        <pc:sldMkLst>
          <pc:docMk/>
          <pc:sldMk cId="2866190505" sldId="282"/>
        </pc:sldMkLst>
        <pc:spChg chg="mod">
          <ac:chgData name="Róbert Móro" userId="079d04b6a5625180" providerId="LiveId" clId="{39A243F1-8AE6-496E-88C7-57EC87C3E7DE}" dt="2017-11-15T23:27:37.393" v="1316" actId="20577"/>
          <ac:spMkLst>
            <pc:docMk/>
            <pc:sldMk cId="2866190505" sldId="282"/>
            <ac:spMk id="2" creationId="{21C439E3-62D6-47F2-A274-9F0F9FB8413F}"/>
          </ac:spMkLst>
        </pc:spChg>
        <pc:spChg chg="mod">
          <ac:chgData name="Róbert Móro" userId="079d04b6a5625180" providerId="LiveId" clId="{39A243F1-8AE6-496E-88C7-57EC87C3E7DE}" dt="2017-11-15T23:42:26.087" v="1662" actId="20577"/>
          <ac:spMkLst>
            <pc:docMk/>
            <pc:sldMk cId="2866190505" sldId="282"/>
            <ac:spMk id="3" creationId="{004C33F8-DA1B-408F-84B8-FF4BF2F3332A}"/>
          </ac:spMkLst>
        </pc:spChg>
        <pc:spChg chg="mod">
          <ac:chgData name="Róbert Móro" userId="079d04b6a5625180" providerId="LiveId" clId="{39A243F1-8AE6-496E-88C7-57EC87C3E7DE}" dt="2017-11-16T00:41:06.975" v="2541" actId="6549"/>
          <ac:spMkLst>
            <pc:docMk/>
            <pc:sldMk cId="2866190505" sldId="282"/>
            <ac:spMk id="4" creationId="{FCCC37A5-C506-4EC7-B2B3-963A7265F57C}"/>
          </ac:spMkLst>
        </pc:spChg>
      </pc:sldChg>
      <pc:sldChg chg="addSp delSp modSp add modAnim">
        <pc:chgData name="Róbert Móro" userId="079d04b6a5625180" providerId="LiveId" clId="{39A243F1-8AE6-496E-88C7-57EC87C3E7DE}" dt="2017-11-16T00:42:04.956" v="2572" actId="403"/>
        <pc:sldMkLst>
          <pc:docMk/>
          <pc:sldMk cId="3887333419" sldId="283"/>
        </pc:sldMkLst>
        <pc:spChg chg="mod">
          <ac:chgData name="Róbert Móro" userId="079d04b6a5625180" providerId="LiveId" clId="{39A243F1-8AE6-496E-88C7-57EC87C3E7DE}" dt="2017-11-16T00:04:09.264" v="1860" actId="20577"/>
          <ac:spMkLst>
            <pc:docMk/>
            <pc:sldMk cId="3887333419" sldId="283"/>
            <ac:spMk id="2" creationId="{C743622B-1E45-4EAD-BC13-CCC5B67027E7}"/>
          </ac:spMkLst>
        </pc:spChg>
        <pc:spChg chg="del">
          <ac:chgData name="Róbert Móro" userId="079d04b6a5625180" providerId="LiveId" clId="{39A243F1-8AE6-496E-88C7-57EC87C3E7DE}" dt="2017-11-16T00:03:16.928" v="1837"/>
          <ac:spMkLst>
            <pc:docMk/>
            <pc:sldMk cId="3887333419" sldId="283"/>
            <ac:spMk id="3" creationId="{0F461998-D0AE-46BD-A7DB-0999944F837B}"/>
          </ac:spMkLst>
        </pc:spChg>
        <pc:spChg chg="mod">
          <ac:chgData name="Róbert Móro" userId="079d04b6a5625180" providerId="LiveId" clId="{39A243F1-8AE6-496E-88C7-57EC87C3E7DE}" dt="2017-11-16T00:42:04.956" v="2572" actId="403"/>
          <ac:spMkLst>
            <pc:docMk/>
            <pc:sldMk cId="3887333419" sldId="283"/>
            <ac:spMk id="4" creationId="{1F0DF211-EE81-44F4-8C0A-75E560E7328A}"/>
          </ac:spMkLst>
        </pc:spChg>
        <pc:spChg chg="add del mod">
          <ac:chgData name="Róbert Móro" userId="079d04b6a5625180" providerId="LiveId" clId="{39A243F1-8AE6-496E-88C7-57EC87C3E7DE}" dt="2017-11-16T00:03:23.100" v="1838"/>
          <ac:spMkLst>
            <pc:docMk/>
            <pc:sldMk cId="3887333419" sldId="283"/>
            <ac:spMk id="5" creationId="{CD9F9E90-0538-4A66-8B41-BFC12A223570}"/>
          </ac:spMkLst>
        </pc:spChg>
        <pc:spChg chg="add del mod">
          <ac:chgData name="Róbert Móro" userId="079d04b6a5625180" providerId="LiveId" clId="{39A243F1-8AE6-496E-88C7-57EC87C3E7DE}" dt="2017-11-16T00:03:51.366" v="1839"/>
          <ac:spMkLst>
            <pc:docMk/>
            <pc:sldMk cId="3887333419" sldId="283"/>
            <ac:spMk id="6" creationId="{BF2E1410-8932-4833-A137-7B336119C4C3}"/>
          </ac:spMkLst>
        </pc:spChg>
        <pc:picChg chg="add mod">
          <ac:chgData name="Róbert Móro" userId="079d04b6a5625180" providerId="LiveId" clId="{39A243F1-8AE6-496E-88C7-57EC87C3E7DE}" dt="2017-11-16T00:04:19.987" v="1863" actId="1076"/>
          <ac:picMkLst>
            <pc:docMk/>
            <pc:sldMk cId="3887333419" sldId="283"/>
            <ac:picMk id="7" creationId="{363D9F0D-C7A8-430F-B148-5F6F77132B36}"/>
          </ac:picMkLst>
        </pc:picChg>
        <pc:picChg chg="add mod">
          <ac:chgData name="Róbert Móro" userId="079d04b6a5625180" providerId="LiveId" clId="{39A243F1-8AE6-496E-88C7-57EC87C3E7DE}" dt="2017-11-16T00:04:17.071" v="1862" actId="14100"/>
          <ac:picMkLst>
            <pc:docMk/>
            <pc:sldMk cId="3887333419" sldId="283"/>
            <ac:picMk id="8" creationId="{888FA446-AC76-421A-AEC8-CD03569E8B85}"/>
          </ac:picMkLst>
        </pc:picChg>
        <pc:picChg chg="add mod">
          <ac:chgData name="Róbert Móro" userId="079d04b6a5625180" providerId="LiveId" clId="{39A243F1-8AE6-496E-88C7-57EC87C3E7DE}" dt="2017-11-16T00:19:25.421" v="2360" actId="1076"/>
          <ac:picMkLst>
            <pc:docMk/>
            <pc:sldMk cId="3887333419" sldId="283"/>
            <ac:picMk id="9" creationId="{2449F0CC-D341-4AB9-89CB-18D1AA2DBE67}"/>
          </ac:picMkLst>
        </pc:picChg>
      </pc:sldChg>
      <pc:sldChg chg="modSp add ord modAnim">
        <pc:chgData name="Róbert Móro" userId="079d04b6a5625180" providerId="LiveId" clId="{39A243F1-8AE6-496E-88C7-57EC87C3E7DE}" dt="2017-11-16T00:42:30.087" v="2590" actId="20577"/>
        <pc:sldMkLst>
          <pc:docMk/>
          <pc:sldMk cId="4184664539" sldId="284"/>
        </pc:sldMkLst>
        <pc:spChg chg="mod">
          <ac:chgData name="Róbert Móro" userId="079d04b6a5625180" providerId="LiveId" clId="{39A243F1-8AE6-496E-88C7-57EC87C3E7DE}" dt="2017-11-16T00:07:20.397" v="2052" actId="20577"/>
          <ac:spMkLst>
            <pc:docMk/>
            <pc:sldMk cId="4184664539" sldId="284"/>
            <ac:spMk id="2" creationId="{5C719F66-8F79-4B77-AEE9-DACC5A4AF335}"/>
          </ac:spMkLst>
        </pc:spChg>
        <pc:spChg chg="mod">
          <ac:chgData name="Róbert Móro" userId="079d04b6a5625180" providerId="LiveId" clId="{39A243F1-8AE6-496E-88C7-57EC87C3E7DE}" dt="2017-11-16T00:10:48.008" v="2295" actId="113"/>
          <ac:spMkLst>
            <pc:docMk/>
            <pc:sldMk cId="4184664539" sldId="284"/>
            <ac:spMk id="3" creationId="{11263340-72F6-443A-BAE7-EFA2AE3E507A}"/>
          </ac:spMkLst>
        </pc:spChg>
        <pc:spChg chg="mod">
          <ac:chgData name="Róbert Móro" userId="079d04b6a5625180" providerId="LiveId" clId="{39A243F1-8AE6-496E-88C7-57EC87C3E7DE}" dt="2017-11-16T00:42:30.087" v="2590" actId="20577"/>
          <ac:spMkLst>
            <pc:docMk/>
            <pc:sldMk cId="4184664539" sldId="284"/>
            <ac:spMk id="4" creationId="{2918CA3C-16D0-4B3A-93C1-5B68AE57BD38}"/>
          </ac:spMkLst>
        </pc:spChg>
      </pc:sldChg>
      <pc:sldChg chg="addSp delSp modSp add">
        <pc:chgData name="Róbert Móro" userId="079d04b6a5625180" providerId="LiveId" clId="{39A243F1-8AE6-496E-88C7-57EC87C3E7DE}" dt="2017-11-16T00:17:38.939" v="2356" actId="1076"/>
        <pc:sldMkLst>
          <pc:docMk/>
          <pc:sldMk cId="89172780" sldId="285"/>
        </pc:sldMkLst>
        <pc:spChg chg="del">
          <ac:chgData name="Róbert Móro" userId="079d04b6a5625180" providerId="LiveId" clId="{39A243F1-8AE6-496E-88C7-57EC87C3E7DE}" dt="2017-11-16T00:12:58.955" v="2297"/>
          <ac:spMkLst>
            <pc:docMk/>
            <pc:sldMk cId="89172780" sldId="285"/>
            <ac:spMk id="2" creationId="{4E54BEF9-785D-4D23-9F6C-525E1D72331C}"/>
          </ac:spMkLst>
        </pc:spChg>
        <pc:spChg chg="del">
          <ac:chgData name="Róbert Móro" userId="079d04b6a5625180" providerId="LiveId" clId="{39A243F1-8AE6-496E-88C7-57EC87C3E7DE}" dt="2017-11-16T00:12:58.955" v="2297"/>
          <ac:spMkLst>
            <pc:docMk/>
            <pc:sldMk cId="89172780" sldId="285"/>
            <ac:spMk id="3" creationId="{C7D9652E-949D-44AE-9A41-7052B0CF602C}"/>
          </ac:spMkLst>
        </pc:spChg>
        <pc:spChg chg="del">
          <ac:chgData name="Róbert Móro" userId="079d04b6a5625180" providerId="LiveId" clId="{39A243F1-8AE6-496E-88C7-57EC87C3E7DE}" dt="2017-11-16T00:12:58.955" v="2297"/>
          <ac:spMkLst>
            <pc:docMk/>
            <pc:sldMk cId="89172780" sldId="285"/>
            <ac:spMk id="4" creationId="{CC98F2A3-353A-4B97-AF7C-33A9E05553EF}"/>
          </ac:spMkLst>
        </pc:spChg>
        <pc:spChg chg="add mod">
          <ac:chgData name="Róbert Móro" userId="079d04b6a5625180" providerId="LiveId" clId="{39A243F1-8AE6-496E-88C7-57EC87C3E7DE}" dt="2017-11-16T00:14:35.561" v="2338" actId="20577"/>
          <ac:spMkLst>
            <pc:docMk/>
            <pc:sldMk cId="89172780" sldId="285"/>
            <ac:spMk id="6" creationId="{4D7E7470-407D-49FA-8E74-2A3B83FD4D35}"/>
          </ac:spMkLst>
        </pc:spChg>
        <pc:spChg chg="add del mod">
          <ac:chgData name="Róbert Móro" userId="079d04b6a5625180" providerId="LiveId" clId="{39A243F1-8AE6-496E-88C7-57EC87C3E7DE}" dt="2017-11-16T00:16:34.450" v="2346"/>
          <ac:spMkLst>
            <pc:docMk/>
            <pc:sldMk cId="89172780" sldId="285"/>
            <ac:spMk id="7" creationId="{E820E995-9739-46C4-9180-C929422B4B86}"/>
          </ac:spMkLst>
        </pc:spChg>
        <pc:picChg chg="add mod modCrop">
          <ac:chgData name="Róbert Móro" userId="079d04b6a5625180" providerId="LiveId" clId="{39A243F1-8AE6-496E-88C7-57EC87C3E7DE}" dt="2017-11-16T00:17:35.837" v="2355" actId="1076"/>
          <ac:picMkLst>
            <pc:docMk/>
            <pc:sldMk cId="89172780" sldId="285"/>
            <ac:picMk id="8" creationId="{594DA70F-B9D0-4740-9F91-CC3D9367AC3B}"/>
          </ac:picMkLst>
        </pc:picChg>
        <pc:picChg chg="add mod">
          <ac:chgData name="Róbert Móro" userId="079d04b6a5625180" providerId="LiveId" clId="{39A243F1-8AE6-496E-88C7-57EC87C3E7DE}" dt="2017-11-16T00:17:38.939" v="2356" actId="1076"/>
          <ac:picMkLst>
            <pc:docMk/>
            <pc:sldMk cId="89172780" sldId="285"/>
            <ac:picMk id="9" creationId="{8EC03628-9501-407F-B1BC-35E100066425}"/>
          </ac:picMkLst>
        </pc:picChg>
      </pc:sldChg>
      <pc:sldChg chg="addSp modSp add">
        <pc:chgData name="Róbert Móro" userId="079d04b6a5625180" providerId="LiveId" clId="{39A243F1-8AE6-496E-88C7-57EC87C3E7DE}" dt="2017-11-16T00:46:44.139" v="2696" actId="6549"/>
        <pc:sldMkLst>
          <pc:docMk/>
          <pc:sldMk cId="137936715" sldId="286"/>
        </pc:sldMkLst>
        <pc:spChg chg="mod">
          <ac:chgData name="Róbert Móro" userId="079d04b6a5625180" providerId="LiveId" clId="{39A243F1-8AE6-496E-88C7-57EC87C3E7DE}" dt="2017-11-16T00:45:26.564" v="2655" actId="20577"/>
          <ac:spMkLst>
            <pc:docMk/>
            <pc:sldMk cId="137936715" sldId="286"/>
            <ac:spMk id="2" creationId="{2DEACC8D-8D82-43A5-90FC-5D015C46DED1}"/>
          </ac:spMkLst>
        </pc:spChg>
        <pc:spChg chg="mod">
          <ac:chgData name="Róbert Móro" userId="079d04b6a5625180" providerId="LiveId" clId="{39A243F1-8AE6-496E-88C7-57EC87C3E7DE}" dt="2017-11-16T00:46:08.563" v="2689" actId="20577"/>
          <ac:spMkLst>
            <pc:docMk/>
            <pc:sldMk cId="137936715" sldId="286"/>
            <ac:spMk id="3" creationId="{C4319544-6289-4B28-8A65-922544871AC5}"/>
          </ac:spMkLst>
        </pc:spChg>
        <pc:spChg chg="mod">
          <ac:chgData name="Róbert Móro" userId="079d04b6a5625180" providerId="LiveId" clId="{39A243F1-8AE6-496E-88C7-57EC87C3E7DE}" dt="2017-11-16T00:46:44.139" v="2696" actId="6549"/>
          <ac:spMkLst>
            <pc:docMk/>
            <pc:sldMk cId="137936715" sldId="286"/>
            <ac:spMk id="4" creationId="{F91E115B-4D45-4F55-B42D-21BBAE68330C}"/>
          </ac:spMkLst>
        </pc:spChg>
        <pc:picChg chg="add mod">
          <ac:chgData name="Róbert Móro" userId="079d04b6a5625180" providerId="LiveId" clId="{39A243F1-8AE6-496E-88C7-57EC87C3E7DE}" dt="2017-11-16T00:46:31.268" v="2693" actId="1076"/>
          <ac:picMkLst>
            <pc:docMk/>
            <pc:sldMk cId="137936715" sldId="286"/>
            <ac:picMk id="6" creationId="{C5E240E0-9085-4A7F-964A-D835DD5442D3}"/>
          </ac:picMkLst>
        </pc:picChg>
      </pc:sldChg>
    </pc:docChg>
  </pc:docChgLst>
  <pc:docChgLst>
    <pc:chgData name="Róbert Móro" userId="079d04b6a5625180" providerId="LiveId" clId="{A71F7638-1426-4C0F-B953-DDD36904AE6C}"/>
    <pc:docChg chg="delSld">
      <pc:chgData name="Róbert Móro" userId="079d04b6a5625180" providerId="LiveId" clId="{A71F7638-1426-4C0F-B953-DDD36904AE6C}" dt="2017-09-28T13:59:32.143" v="0" actId="2696"/>
      <pc:docMkLst>
        <pc:docMk/>
      </pc:docMkLst>
      <pc:sldChg chg="del">
        <pc:chgData name="Róbert Móro" userId="079d04b6a5625180" providerId="LiveId" clId="{A71F7638-1426-4C0F-B953-DDD36904AE6C}" dt="2017-09-28T13:59:32.143" v="0" actId="2696"/>
        <pc:sldMkLst>
          <pc:docMk/>
          <pc:sldMk cId="1743035139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7521-B360-42AD-9B55-D01FE9027A0F}" type="datetimeFigureOut">
              <a:rPr lang="sk-SK" smtClean="0"/>
              <a:t>15.11.2017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FBB0D-A375-4E54-A0FA-DACE48CEA4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7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3CD4-C1B1-4485-9D82-25FC7E73D3CB}" type="datetime1">
              <a:rPr lang="sk-SK" smtClean="0"/>
              <a:t>15.11.2017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7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0B6B-B65C-4325-9219-D46B2E98CF34}" type="datetime1">
              <a:rPr lang="sk-SK" smtClean="0"/>
              <a:t>15.11.2017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3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A02-6ABC-4E90-ACCF-92CAB59E7610}" type="datetime1">
              <a:rPr lang="sk-SK" smtClean="0"/>
              <a:t>15.11.2017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86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546-79E7-4AFD-BC1A-CE5FD2C17AC9}" type="datetime1">
              <a:rPr lang="sk-SK" smtClean="0"/>
              <a:t>15.11.2017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A77248B-7926-4EE8-92AB-AF7D1660D9E1}" type="slidenum">
              <a:rPr lang="sk-SK" smtClean="0"/>
              <a:pPr/>
              <a:t>‹#›</a:t>
            </a:fld>
            <a:r>
              <a:rPr lang="sk-SK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4506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E2C2-990A-45FA-A4E3-2EB899F7806F}" type="datetime1">
              <a:rPr lang="sk-SK" smtClean="0"/>
              <a:t>15.11.2017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85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521-D747-43CF-AB32-D44923D65602}" type="datetime1">
              <a:rPr lang="sk-SK" smtClean="0"/>
              <a:t>15.11.2017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1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7BB-5BB9-4B96-B8B5-0008118C0745}" type="datetime1">
              <a:rPr lang="sk-SK" smtClean="0"/>
              <a:t>15.11.2017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4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5E19-9EF8-44AE-BD61-99E23E2CD0C5}" type="datetime1">
              <a:rPr lang="sk-SK" smtClean="0"/>
              <a:t>15.11.2017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7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2B42-E548-40FC-936F-BA979B2951F7}" type="datetime1">
              <a:rPr lang="sk-SK" smtClean="0"/>
              <a:t>15.11.2017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0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757-99B3-404F-86FF-95F0CBC3EAFC}" type="datetime1">
              <a:rPr lang="sk-SK" smtClean="0"/>
              <a:t>15.11.2017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1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81D0-C087-4975-A266-7AD820EB4C4D}" type="datetime1">
              <a:rPr lang="sk-SK" smtClean="0"/>
              <a:t>15.11.2017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39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EC6D-6D6E-4590-B10A-B62D4A25DA45}" type="datetime1">
              <a:rPr lang="sk-SK" smtClean="0"/>
              <a:t>15.11.2017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3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am-data.cs.manchester.ac.uk/data%20files/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pewe.sk/uxi/zivotny-cyklus-studie-v-ux-lab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ZwyPTFABi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Analýza dát zo sledovania pohľadu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Robo Móro</a:t>
            </a:r>
          </a:p>
          <a:p>
            <a:r>
              <a:rPr lang="sk-SK" dirty="0"/>
              <a:t>16.11.201</a:t>
            </a:r>
            <a:r>
              <a:rPr lang="en-US" dirty="0"/>
              <a:t>7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65" y="99294"/>
            <a:ext cx="2267206" cy="81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1"/>
          <a:stretch/>
        </p:blipFill>
        <p:spPr>
          <a:xfrm>
            <a:off x="7796442" y="99294"/>
            <a:ext cx="2011123" cy="8130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661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622B-1E45-4EAD-BC13-CCC5B670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Spoznajte (vizualizujte si) vaše dáta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3D9F0D-C7A8-430F-B148-5F6F77132B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93867"/>
            <a:ext cx="5181600" cy="345361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8FA446-AC76-421A-AEC8-CD03569E8B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2356" y="1435739"/>
            <a:ext cx="3874176" cy="52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DF211-EE81-44F4-8C0A-75E560E7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z="2000" smtClean="0"/>
              <a:pPr/>
              <a:t>10</a:t>
            </a:fld>
            <a:endParaRPr lang="sk-SK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449F0CC-D341-4AB9-89CB-18D1AA2D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6" y="1690688"/>
            <a:ext cx="5740392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7E7470-407D-49FA-8E74-2A3B83FD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Iné typy vizualizácií </a:t>
            </a:r>
            <a:r>
              <a:rPr lang="en-US" dirty="0"/>
              <a:t>[Blascheck2017]</a:t>
            </a:r>
            <a:endParaRPr lang="sk-S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4DA70F-B9D0-4740-9F91-CC3D9367A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32"/>
          <a:stretch/>
        </p:blipFill>
        <p:spPr>
          <a:xfrm>
            <a:off x="118216" y="2129228"/>
            <a:ext cx="7381485" cy="32452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C1811-8AA6-48EF-A24C-7C6FB381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11</a:t>
            </a:fld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03628-9501-407F-B1BC-35E10006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242" y="2129228"/>
            <a:ext cx="4621542" cy="31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Väčšinou ako postupnosť fixácií nad oblasťami záujmu</a:t>
            </a:r>
          </a:p>
          <a:p>
            <a:pPr lvl="1"/>
            <a:r>
              <a:rPr lang="sk-SK" dirty="0"/>
              <a:t>BDCE</a:t>
            </a:r>
          </a:p>
          <a:p>
            <a:pPr lvl="1"/>
            <a:r>
              <a:rPr lang="sk-SK" dirty="0"/>
              <a:t>Tá istá oblasť môže nasledovať viackrát za sebou (BD</a:t>
            </a:r>
            <a:r>
              <a:rPr lang="sk-SK" b="1" dirty="0"/>
              <a:t>CCC</a:t>
            </a:r>
            <a:r>
              <a:rPr lang="sk-SK" dirty="0"/>
              <a:t>D)</a:t>
            </a:r>
          </a:p>
          <a:p>
            <a:pPr lvl="1"/>
            <a:r>
              <a:rPr lang="sk-SK" dirty="0"/>
              <a:t>Môže zahŕňať dĺžku jednotlivých fixácií (B</a:t>
            </a:r>
            <a:r>
              <a:rPr lang="sk-SK" baseline="30000" dirty="0"/>
              <a:t>150</a:t>
            </a:r>
            <a:r>
              <a:rPr lang="sk-SK" dirty="0"/>
              <a:t>D</a:t>
            </a:r>
            <a:r>
              <a:rPr lang="sk-SK" baseline="30000" dirty="0"/>
              <a:t>300</a:t>
            </a:r>
            <a:r>
              <a:rPr lang="sk-SK" dirty="0"/>
              <a:t>C</a:t>
            </a:r>
            <a:r>
              <a:rPr lang="sk-SK" baseline="30000" dirty="0"/>
              <a:t>250</a:t>
            </a:r>
            <a:r>
              <a:rPr lang="sk-SK" dirty="0"/>
              <a:t>E</a:t>
            </a:r>
            <a:r>
              <a:rPr lang="sk-SK" baseline="30000" dirty="0"/>
              <a:t>70</a:t>
            </a:r>
            <a:r>
              <a:rPr lang="sk-SK" dirty="0"/>
              <a:t>)</a:t>
            </a:r>
          </a:p>
          <a:p>
            <a:r>
              <a:rPr lang="sk-SK" dirty="0"/>
              <a:t>Alternatívne kódovanie </a:t>
            </a:r>
            <a:r>
              <a:rPr lang="en-US" dirty="0"/>
              <a:t>[Goldberg-Helfman2010]</a:t>
            </a:r>
            <a:endParaRPr lang="sk-SK" dirty="0"/>
          </a:p>
          <a:p>
            <a:pPr lvl="1"/>
            <a:r>
              <a:rPr lang="sk-SK" dirty="0" err="1"/>
              <a:t>Sakádické</a:t>
            </a:r>
            <a:r>
              <a:rPr lang="sk-SK" dirty="0"/>
              <a:t> uhly (absolútne </a:t>
            </a:r>
            <a:r>
              <a:rPr lang="sk-SK" dirty="0" err="1"/>
              <a:t>vs</a:t>
            </a:r>
            <a:r>
              <a:rPr lang="sk-SK" dirty="0"/>
              <a:t>. relatívne) – smer „cestovania“ pohľadu</a:t>
            </a:r>
          </a:p>
          <a:p>
            <a:pPr lvl="1"/>
            <a:r>
              <a:rPr lang="sk-SK" dirty="0" err="1"/>
              <a:t>Sakádické</a:t>
            </a:r>
            <a:r>
              <a:rPr lang="sk-SK" dirty="0"/>
              <a:t> vzdialenosti – môže odhaliť „hustejšie“ oblasti rozhrania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3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sekvencií pohľadu </a:t>
            </a:r>
            <a:r>
              <a:rPr lang="en-US" dirty="0"/>
              <a:t>[Eraslan-Yesilada-Harper2016]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Počítanie podobnosti dvojíc sekvencií pohľadu</a:t>
            </a:r>
          </a:p>
          <a:p>
            <a:r>
              <a:rPr lang="sk-SK" dirty="0"/>
              <a:t>Počítanie pravdepodobností prechodov</a:t>
            </a:r>
          </a:p>
          <a:p>
            <a:r>
              <a:rPr lang="sk-SK" dirty="0"/>
              <a:t>Detekcia vzorov</a:t>
            </a:r>
          </a:p>
          <a:p>
            <a:r>
              <a:rPr lang="sk-SK" dirty="0"/>
              <a:t>Identifikácia spoločnej sekvencie pohľadu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02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Porovnávanie dvojíc sekvencií pohľadu</a:t>
            </a:r>
            <a:r>
              <a:rPr lang="en-US" dirty="0"/>
              <a:t> [Anderson2015]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Najčastejšie </a:t>
            </a:r>
            <a:r>
              <a:rPr lang="sk-SK" b="1" dirty="0" err="1"/>
              <a:t>String-Edit</a:t>
            </a:r>
            <a:r>
              <a:rPr lang="sk-SK" b="1" dirty="0"/>
              <a:t> </a:t>
            </a:r>
            <a:r>
              <a:rPr lang="sk-SK" b="1" dirty="0" err="1"/>
              <a:t>Distance</a:t>
            </a:r>
            <a:r>
              <a:rPr lang="sk-SK" dirty="0"/>
              <a:t> (</a:t>
            </a:r>
            <a:r>
              <a:rPr lang="sk-SK" b="1" dirty="0" err="1"/>
              <a:t>Levenshteinova</a:t>
            </a:r>
            <a:r>
              <a:rPr lang="sk-SK" b="1" dirty="0"/>
              <a:t> vzdialenosť</a:t>
            </a:r>
            <a:r>
              <a:rPr lang="sk-SK" dirty="0"/>
              <a:t>)</a:t>
            </a:r>
          </a:p>
          <a:p>
            <a:r>
              <a:rPr lang="sk-SK" dirty="0"/>
              <a:t>Problémy</a:t>
            </a:r>
          </a:p>
          <a:p>
            <a:pPr lvl="1"/>
            <a:r>
              <a:rPr lang="sk-SK" dirty="0"/>
              <a:t>Rôzna dĺžka sekvencií</a:t>
            </a:r>
          </a:p>
          <a:p>
            <a:pPr lvl="1"/>
            <a:r>
              <a:rPr lang="sk-SK" dirty="0"/>
              <a:t>Narúšajúce tokeny</a:t>
            </a:r>
          </a:p>
          <a:p>
            <a:pPr lvl="1"/>
            <a:r>
              <a:rPr lang="sk-SK" dirty="0"/>
              <a:t>Vzájomná poloha (vzdialenosť) oblastí záujmu</a:t>
            </a:r>
          </a:p>
          <a:p>
            <a:pPr lvl="1"/>
            <a:r>
              <a:rPr lang="sk-SK" dirty="0"/>
              <a:t>Škálovanie (porovnávanie každý s každým)</a:t>
            </a:r>
          </a:p>
          <a:p>
            <a:r>
              <a:rPr lang="sk-SK" dirty="0"/>
              <a:t>Iné prístupy</a:t>
            </a:r>
          </a:p>
          <a:p>
            <a:pPr lvl="1"/>
            <a:r>
              <a:rPr lang="sk-SK" dirty="0" err="1"/>
              <a:t>String-Edit</a:t>
            </a:r>
            <a:r>
              <a:rPr lang="sk-SK" dirty="0"/>
              <a:t> so substitučnou maticou</a:t>
            </a:r>
            <a:r>
              <a:rPr lang="en-US" dirty="0"/>
              <a:t> [Takeuchi-Habuchi2007]</a:t>
            </a:r>
            <a:endParaRPr lang="sk-SK" dirty="0"/>
          </a:p>
          <a:p>
            <a:pPr lvl="2"/>
            <a:r>
              <a:rPr lang="sk-SK" dirty="0"/>
              <a:t>Zohľadňuje vzdialenosť AOI (Euklidova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Manhattan</a:t>
            </a:r>
            <a:r>
              <a:rPr lang="sk-SK" dirty="0"/>
              <a:t>) </a:t>
            </a:r>
            <a:endParaRPr lang="en-US" dirty="0"/>
          </a:p>
          <a:p>
            <a:pPr lvl="1"/>
            <a:r>
              <a:rPr lang="sk-SK" dirty="0" err="1"/>
              <a:t>ScanMatch</a:t>
            </a:r>
            <a:r>
              <a:rPr lang="en-US" dirty="0"/>
              <a:t> [Cristino2010]</a:t>
            </a:r>
            <a:endParaRPr lang="sk-SK" dirty="0"/>
          </a:p>
          <a:p>
            <a:pPr lvl="2"/>
            <a:r>
              <a:rPr lang="sk-SK" dirty="0"/>
              <a:t>obmedzenie na </a:t>
            </a:r>
            <a:r>
              <a:rPr lang="sk-SK" dirty="0" err="1"/>
              <a:t>grid</a:t>
            </a:r>
            <a:r>
              <a:rPr lang="sk-SK" dirty="0"/>
              <a:t>, zohľadňuje aj dĺžku fixácií</a:t>
            </a:r>
            <a:endParaRPr lang="en-US" dirty="0"/>
          </a:p>
          <a:p>
            <a:pPr lvl="1"/>
            <a:r>
              <a:rPr lang="en-US" dirty="0" err="1"/>
              <a:t>Dotplot</a:t>
            </a:r>
            <a:r>
              <a:rPr lang="en-US" dirty="0"/>
              <a:t> [Goldberg-Helfman2010]</a:t>
            </a:r>
          </a:p>
          <a:p>
            <a:pPr lvl="1"/>
            <a:r>
              <a:rPr lang="en-US" dirty="0"/>
              <a:t>RQA (Recurrence Quantification Analysis) [Anderson2013]</a:t>
            </a:r>
          </a:p>
          <a:p>
            <a:pPr lvl="1"/>
            <a:r>
              <a:rPr lang="en-US" dirty="0"/>
              <a:t>…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4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Počítanie pravdepodobností prechodov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Markovovské</a:t>
            </a:r>
            <a:r>
              <a:rPr lang="sk-SK" dirty="0"/>
              <a:t> modely</a:t>
            </a:r>
          </a:p>
          <a:p>
            <a:pPr lvl="1"/>
            <a:r>
              <a:rPr lang="sk-SK" dirty="0"/>
              <a:t>Matica prechodov (1. rád)</a:t>
            </a:r>
          </a:p>
          <a:p>
            <a:pPr lvl="1"/>
            <a:r>
              <a:rPr lang="sk-SK" dirty="0"/>
              <a:t>Násobenie matice (2., ... rád)</a:t>
            </a:r>
          </a:p>
          <a:p>
            <a:r>
              <a:rPr lang="sk-SK" dirty="0"/>
              <a:t>Entropia ako spôsob porovnávania matíc prechodov </a:t>
            </a:r>
            <a:r>
              <a:rPr lang="en-US" dirty="0"/>
              <a:t>[Krejtz-et-al2015]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15</a:t>
            </a:fld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533775"/>
            <a:ext cx="9277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Detekcia vzorov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Hľadanie spoločných </a:t>
            </a:r>
            <a:r>
              <a:rPr lang="sk-SK" dirty="0" err="1"/>
              <a:t>podreťazcov</a:t>
            </a:r>
            <a:endParaRPr lang="sk-SK" dirty="0"/>
          </a:p>
          <a:p>
            <a:pPr lvl="1"/>
            <a:r>
              <a:rPr lang="sk-SK" dirty="0"/>
              <a:t>Problém „napasovania“ sekvencií</a:t>
            </a:r>
          </a:p>
          <a:p>
            <a:r>
              <a:rPr lang="sk-SK" dirty="0" err="1"/>
              <a:t>eyePatterns</a:t>
            </a:r>
            <a:endParaRPr lang="sk-SK" dirty="0"/>
          </a:p>
          <a:p>
            <a:r>
              <a:rPr lang="sk-SK" b="1" dirty="0" err="1"/>
              <a:t>Sequential</a:t>
            </a:r>
            <a:r>
              <a:rPr lang="sk-SK" b="1" dirty="0"/>
              <a:t> </a:t>
            </a:r>
            <a:r>
              <a:rPr lang="sk-SK" b="1" dirty="0" err="1"/>
              <a:t>Pattern</a:t>
            </a:r>
            <a:r>
              <a:rPr lang="sk-SK" b="1" dirty="0"/>
              <a:t> </a:t>
            </a:r>
            <a:r>
              <a:rPr lang="sk-SK" b="1" dirty="0" err="1"/>
              <a:t>Mining</a:t>
            </a:r>
            <a:r>
              <a:rPr lang="sk-SK" b="1" dirty="0"/>
              <a:t> (SPAM)</a:t>
            </a:r>
          </a:p>
          <a:p>
            <a:pPr lvl="1"/>
            <a:r>
              <a:rPr lang="sk-SK" dirty="0"/>
              <a:t>Dá sa nastaviť minimálny </a:t>
            </a:r>
            <a:r>
              <a:rPr lang="sk-SK" dirty="0" err="1"/>
              <a:t>support</a:t>
            </a:r>
            <a:r>
              <a:rPr lang="sk-SK" dirty="0"/>
              <a:t> (v koľkých percentách sekvencií sa minimálne musí nachádzať identifikovaný vzor)</a:t>
            </a:r>
          </a:p>
          <a:p>
            <a:r>
              <a:rPr lang="sk-SK" dirty="0"/>
              <a:t>T-</a:t>
            </a:r>
            <a:r>
              <a:rPr lang="sk-SK" dirty="0" err="1"/>
              <a:t>pattern</a:t>
            </a:r>
            <a:r>
              <a:rPr lang="sk-SK" dirty="0"/>
              <a:t> </a:t>
            </a:r>
            <a:r>
              <a:rPr lang="sk-SK" dirty="0" err="1"/>
              <a:t>detection</a:t>
            </a:r>
            <a:endParaRPr lang="sk-SK" dirty="0"/>
          </a:p>
          <a:p>
            <a:pPr lvl="1"/>
            <a:r>
              <a:rPr lang="sk-SK" dirty="0"/>
              <a:t>Zohľadňuje aj dĺžku fixácií</a:t>
            </a:r>
          </a:p>
          <a:p>
            <a:pPr lvl="1"/>
            <a:r>
              <a:rPr lang="sk-SK" dirty="0"/>
              <a:t>Teraz už komerčný produkt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09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Identifikácia spoločnej 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Snaha nájsť jednu sekvenciu, ktorá sa čo najviac podobá na všetky individuálne sekvencie pohľadu (v danej skupine používateľov)</a:t>
            </a:r>
          </a:p>
          <a:p>
            <a:r>
              <a:rPr lang="sk-SK" dirty="0"/>
              <a:t>Využitie</a:t>
            </a:r>
          </a:p>
          <a:p>
            <a:pPr lvl="1"/>
            <a:r>
              <a:rPr lang="sk-SK" dirty="0"/>
              <a:t>Porovnávanie </a:t>
            </a:r>
          </a:p>
          <a:p>
            <a:pPr lvl="2"/>
            <a:r>
              <a:rPr lang="sk-SK" dirty="0"/>
              <a:t>Skupín používateľov (expert </a:t>
            </a:r>
            <a:r>
              <a:rPr lang="sk-SK" dirty="0" err="1"/>
              <a:t>vs</a:t>
            </a:r>
            <a:r>
              <a:rPr lang="sk-SK" dirty="0"/>
              <a:t>. nováčik, podľa pohlavia, typu osobnosti, ...)</a:t>
            </a:r>
          </a:p>
          <a:p>
            <a:pPr lvl="2"/>
            <a:r>
              <a:rPr lang="sk-SK" dirty="0"/>
              <a:t>Úloh</a:t>
            </a:r>
          </a:p>
          <a:p>
            <a:pPr lvl="1"/>
            <a:r>
              <a:rPr lang="sk-SK" dirty="0"/>
              <a:t>Identifikácia dôležitých elementov stránky a postupnosti interakcie</a:t>
            </a:r>
          </a:p>
          <a:p>
            <a:pPr lvl="2"/>
            <a:r>
              <a:rPr lang="sk-SK" dirty="0"/>
              <a:t>Pomôcka pri </a:t>
            </a:r>
            <a:r>
              <a:rPr lang="sk-SK" dirty="0" err="1"/>
              <a:t>redizajne</a:t>
            </a:r>
            <a:r>
              <a:rPr lang="sk-SK" dirty="0"/>
              <a:t> stránky (napr. aj so zohľadnením špeciálnych potrieb, resp. rozdielnych zariadení)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76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Vlastnosti ideálneho algoritmu na identifikáciu spoločnej sekvencie pohľadu </a:t>
            </a:r>
            <a:r>
              <a:rPr lang="en-US" dirty="0"/>
              <a:t>[Eraslan-Yesilada-Harper2016]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081"/>
            <a:ext cx="10515600" cy="4170881"/>
          </a:xfrm>
        </p:spPr>
        <p:txBody>
          <a:bodyPr/>
          <a:lstStyle/>
          <a:p>
            <a:r>
              <a:rPr lang="sk-SK" dirty="0"/>
              <a:t>Minimalizuje celkovú chybu (rozdiel oproti individuálnym sekvenciám)</a:t>
            </a:r>
          </a:p>
          <a:p>
            <a:r>
              <a:rPr lang="sk-SK" dirty="0"/>
              <a:t>Zahŕňa vizuálne elementy navštívené všetkými/väčšinou používateľov</a:t>
            </a:r>
          </a:p>
          <a:p>
            <a:r>
              <a:rPr lang="sk-SK" dirty="0"/>
              <a:t>Dodržiava poradie</a:t>
            </a:r>
          </a:p>
          <a:p>
            <a:pPr lvl="1"/>
            <a:r>
              <a:rPr lang="sk-SK" dirty="0"/>
              <a:t>Elementy, ktoré boli navštívené väčšinou používateľov ako prvé, by mali byť prvé aj v spoločnej sekvencii</a:t>
            </a:r>
          </a:p>
          <a:p>
            <a:r>
              <a:rPr lang="sk-SK" dirty="0"/>
              <a:t>Robustný na malé odchýlky (narúšajúce tokeny)</a:t>
            </a:r>
          </a:p>
          <a:p>
            <a:r>
              <a:rPr lang="sk-SK" dirty="0"/>
              <a:t>Zohľadňuje dĺžku fixácií</a:t>
            </a:r>
          </a:p>
          <a:p>
            <a:r>
              <a:rPr lang="sk-SK" dirty="0"/>
              <a:t>Ďalšie?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6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Porovnanie algoritmov na identifikáciu spoločnej sekvencie pohľadu </a:t>
            </a:r>
            <a:r>
              <a:rPr lang="en-US" dirty="0"/>
              <a:t>[Eraslan-Yesilada-Harper201</a:t>
            </a:r>
            <a:r>
              <a:rPr lang="sk-SK" dirty="0"/>
              <a:t>6b</a:t>
            </a:r>
            <a:r>
              <a:rPr lang="en-US" dirty="0"/>
              <a:t>]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STA, </a:t>
            </a:r>
            <a:r>
              <a:rPr lang="sk-SK" dirty="0" err="1"/>
              <a:t>eMine</a:t>
            </a:r>
            <a:r>
              <a:rPr lang="sk-SK" dirty="0"/>
              <a:t>, </a:t>
            </a:r>
            <a:r>
              <a:rPr lang="sk-SK" dirty="0" err="1"/>
              <a:t>eyePatterns</a:t>
            </a:r>
            <a:r>
              <a:rPr lang="sk-SK" dirty="0"/>
              <a:t>, </a:t>
            </a:r>
            <a:r>
              <a:rPr lang="sk-SK" dirty="0" err="1"/>
              <a:t>DotPlot</a:t>
            </a:r>
            <a:r>
              <a:rPr lang="sk-SK" dirty="0"/>
              <a:t>, SPAM</a:t>
            </a:r>
          </a:p>
          <a:p>
            <a:r>
              <a:rPr lang="sk-SK" dirty="0"/>
              <a:t>Dostupný </a:t>
            </a:r>
            <a:r>
              <a:rPr lang="sk-SK" dirty="0" err="1"/>
              <a:t>dataset</a:t>
            </a:r>
            <a:r>
              <a:rPr lang="sk-SK" dirty="0"/>
              <a:t>:</a:t>
            </a:r>
          </a:p>
          <a:p>
            <a:pPr lvl="1"/>
            <a:r>
              <a:rPr lang="fr-FR" dirty="0">
                <a:hlinkClick r:id="rId2"/>
              </a:rPr>
              <a:t>http://iam-data.cs.manchester.ac.uk/data files/1</a:t>
            </a:r>
            <a:r>
              <a:rPr lang="sk-SK" dirty="0">
                <a:hlinkClick r:id="rId2"/>
              </a:rPr>
              <a:t>8</a:t>
            </a:r>
            <a:endParaRPr lang="sk-SK" dirty="0"/>
          </a:p>
          <a:p>
            <a:r>
              <a:rPr lang="sk-SK" dirty="0"/>
              <a:t>Zisťovali, či</a:t>
            </a:r>
          </a:p>
          <a:p>
            <a:pPr lvl="1"/>
            <a:r>
              <a:rPr lang="sk-SK" dirty="0"/>
              <a:t>Objavia predpokladané vzory (dané úlohou) – </a:t>
            </a:r>
            <a:r>
              <a:rPr lang="sk-SK" dirty="0" err="1"/>
              <a:t>sanity</a:t>
            </a:r>
            <a:r>
              <a:rPr lang="sk-SK" dirty="0"/>
              <a:t> </a:t>
            </a:r>
            <a:r>
              <a:rPr lang="sk-SK" dirty="0" err="1"/>
              <a:t>check</a:t>
            </a:r>
            <a:endParaRPr lang="sk-SK" dirty="0"/>
          </a:p>
          <a:p>
            <a:pPr lvl="1"/>
            <a:r>
              <a:rPr lang="sk-SK" dirty="0"/>
              <a:t>Všetky zdieľané elementy budú vo výslednej sekvencii</a:t>
            </a:r>
          </a:p>
          <a:p>
            <a:pPr lvl="1"/>
            <a:r>
              <a:rPr lang="sk-SK" dirty="0"/>
              <a:t>Podobnosť voči individuálnym sekvenciám</a:t>
            </a:r>
          </a:p>
          <a:p>
            <a:r>
              <a:rPr lang="sk-SK" dirty="0"/>
              <a:t>Najlepší STA, na druhom mieste SPAM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332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A757B-E390-43A6-93BC-158BB5E4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78EA81-D9DD-42B2-81BC-8C6B0B952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</p:spPr>
      </p:pic>
    </p:spTree>
    <p:extLst>
      <p:ext uri="{BB962C8B-B14F-4D97-AF65-F5344CB8AC3E}">
        <p14:creationId xmlns:p14="http://schemas.microsoft.com/office/powerpoint/2010/main" val="375260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CC8D-8D82-43A5-90FC-5D015C46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Archivácia a zdieľanie dát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19544-6289-4B28-8A65-922544871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Pridané pokyny na stránke: </a:t>
            </a:r>
            <a:r>
              <a:rPr lang="sk-SK" dirty="0">
                <a:hlinkClick r:id="rId2"/>
              </a:rPr>
              <a:t>https://www.pewe.sk/uxi/zivotny-cyklus-studie-v-ux-labe/</a:t>
            </a:r>
            <a:endParaRPr lang="sk-SK" dirty="0"/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E115B-4D45-4F55-B42D-21BBAE68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20</a:t>
            </a:fld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240E0-9085-4A7F-964A-D835DD54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44" y="2841354"/>
            <a:ext cx="5125712" cy="38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39E3-62D6-47F2-A274-9F0F9FB8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33F8-DA1B-408F-84B8-FF4BF2F3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Prezentácie a kód od </a:t>
            </a:r>
            <a:r>
              <a:rPr lang="sk-SK" dirty="0" err="1"/>
              <a:t>Andrewa</a:t>
            </a:r>
            <a:r>
              <a:rPr lang="sk-SK" dirty="0"/>
              <a:t> </a:t>
            </a:r>
            <a:r>
              <a:rPr lang="sk-SK" dirty="0" err="1"/>
              <a:t>Dochowského</a:t>
            </a:r>
            <a:endParaRPr lang="sk-SK" dirty="0"/>
          </a:p>
          <a:p>
            <a:pPr lvl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/Duchowski2016-02/*</a:t>
            </a:r>
          </a:p>
          <a:p>
            <a:pPr lvl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/ethz-winter-school2016-eye-tracking.zip</a:t>
            </a:r>
          </a:p>
          <a:p>
            <a:pPr lvl="1"/>
            <a:r>
              <a:rPr lang="sk-SK" dirty="0">
                <a:hlinkClick r:id="rId2"/>
              </a:rPr>
              <a:t>https://www.youtube.com/watch?v=0ZwyPTFABi4</a:t>
            </a:r>
            <a:endParaRPr lang="sk-SK" dirty="0"/>
          </a:p>
          <a:p>
            <a:r>
              <a:rPr lang="sk-SK" dirty="0"/>
              <a:t>Knihy v úložisku</a:t>
            </a:r>
          </a:p>
          <a:p>
            <a:pPr lvl="1"/>
            <a:r>
              <a:rPr lang="sk-SK" dirty="0"/>
              <a:t>A. </a:t>
            </a:r>
            <a:r>
              <a:rPr lang="sk-SK" dirty="0" err="1"/>
              <a:t>Duchowski</a:t>
            </a:r>
            <a:r>
              <a:rPr lang="sk-SK" dirty="0"/>
              <a:t> (2007).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</a:t>
            </a:r>
            <a:r>
              <a:rPr lang="sk-SK" dirty="0" err="1"/>
              <a:t>Methodology</a:t>
            </a:r>
            <a:r>
              <a:rPr lang="sk-SK" dirty="0"/>
              <a:t>: </a:t>
            </a:r>
            <a:r>
              <a:rPr lang="sk-SK" dirty="0" err="1"/>
              <a:t>Theory</a:t>
            </a:r>
            <a:r>
              <a:rPr lang="sk-SK" dirty="0"/>
              <a:t> and </a:t>
            </a:r>
            <a:r>
              <a:rPr lang="sk-SK" dirty="0" err="1"/>
              <a:t>Practice</a:t>
            </a:r>
            <a:r>
              <a:rPr lang="sk-SK" dirty="0"/>
              <a:t>.</a:t>
            </a:r>
          </a:p>
          <a:p>
            <a:pPr lvl="2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BooksTutorialsManuals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usability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 Eye+Tracking+Methodology-Duchowski.pdf</a:t>
            </a:r>
          </a:p>
          <a:p>
            <a:pPr lvl="1"/>
            <a:r>
              <a:rPr lang="sk-SK" dirty="0"/>
              <a:t>K. </a:t>
            </a:r>
            <a:r>
              <a:rPr lang="sk-SK" dirty="0" err="1"/>
              <a:t>Holmqvist</a:t>
            </a:r>
            <a:r>
              <a:rPr lang="sk-SK" dirty="0"/>
              <a:t> et al. (2011). </a:t>
            </a:r>
            <a:r>
              <a:rPr lang="en-US" dirty="0"/>
              <a:t>Eye Tracking: A comprehensive guide to methods and measures</a:t>
            </a:r>
            <a:endParaRPr lang="sk-SK" dirty="0"/>
          </a:p>
          <a:p>
            <a:pPr lvl="2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BooksTutorialsManuals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usability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 eye_tracking_comprehensive_guide.pdf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37A5-C506-4EC7-B2B3-963A7265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19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700" dirty="0" err="1"/>
              <a:t>Anderson</a:t>
            </a:r>
            <a:r>
              <a:rPr lang="sk-SK" sz="3700" dirty="0"/>
              <a:t>, N.C., </a:t>
            </a:r>
            <a:r>
              <a:rPr lang="sk-SK" sz="3700" dirty="0" err="1"/>
              <a:t>Bischof</a:t>
            </a:r>
            <a:r>
              <a:rPr lang="sk-SK" sz="3700" dirty="0"/>
              <a:t>, W.F., </a:t>
            </a:r>
            <a:r>
              <a:rPr lang="sk-SK" sz="3700" dirty="0" err="1"/>
              <a:t>Laidlaw</a:t>
            </a:r>
            <a:r>
              <a:rPr lang="sk-SK" sz="3700" dirty="0"/>
              <a:t>, K.E.W., </a:t>
            </a:r>
            <a:r>
              <a:rPr lang="sk-SK" sz="3700" dirty="0" err="1"/>
              <a:t>Risko</a:t>
            </a:r>
            <a:r>
              <a:rPr lang="sk-SK" sz="3700" dirty="0"/>
              <a:t>, E.F. &amp; Kingstone, A., 2013. </a:t>
            </a:r>
            <a:r>
              <a:rPr lang="sk-SK" sz="3700" dirty="0" err="1"/>
              <a:t>Recurrence</a:t>
            </a:r>
            <a:r>
              <a:rPr lang="sk-SK" sz="3700" dirty="0"/>
              <a:t> </a:t>
            </a:r>
            <a:r>
              <a:rPr lang="sk-SK" sz="3700" dirty="0" err="1"/>
              <a:t>quantification</a:t>
            </a:r>
            <a:r>
              <a:rPr lang="sk-SK" sz="3700" dirty="0"/>
              <a:t> </a:t>
            </a:r>
            <a:r>
              <a:rPr lang="sk-SK" sz="3700" dirty="0" err="1"/>
              <a:t>analysis</a:t>
            </a:r>
            <a:r>
              <a:rPr lang="sk-SK" sz="3700" dirty="0"/>
              <a:t> of </a:t>
            </a:r>
            <a:r>
              <a:rPr lang="sk-SK" sz="3700" dirty="0" err="1"/>
              <a:t>eye</a:t>
            </a:r>
            <a:r>
              <a:rPr lang="sk-SK" sz="3700" dirty="0"/>
              <a:t> </a:t>
            </a:r>
            <a:r>
              <a:rPr lang="sk-SK" sz="3700" dirty="0" err="1"/>
              <a:t>movements</a:t>
            </a:r>
            <a:r>
              <a:rPr lang="sk-SK" sz="3700" dirty="0"/>
              <a:t>. </a:t>
            </a:r>
            <a:r>
              <a:rPr lang="sk-SK" sz="3700" i="1" dirty="0" err="1"/>
              <a:t>Behavior</a:t>
            </a:r>
            <a:r>
              <a:rPr lang="sk-SK" sz="3700" i="1" dirty="0"/>
              <a:t> </a:t>
            </a:r>
            <a:r>
              <a:rPr lang="sk-SK" sz="3700" i="1" dirty="0" err="1"/>
              <a:t>Research</a:t>
            </a:r>
            <a:r>
              <a:rPr lang="sk-SK" sz="3700" i="1" dirty="0"/>
              <a:t> </a:t>
            </a:r>
            <a:r>
              <a:rPr lang="sk-SK" sz="3700" i="1" dirty="0" err="1"/>
              <a:t>Methods</a:t>
            </a:r>
            <a:r>
              <a:rPr lang="sk-SK" sz="3700" dirty="0"/>
              <a:t>, 45(3), pp.842–856.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/>
              <a:t>Anderson, N.C., Anderson, F., Kingstone, A. &amp; </a:t>
            </a:r>
            <a:r>
              <a:rPr lang="en-US" sz="3700" dirty="0" err="1"/>
              <a:t>Bischof</a:t>
            </a:r>
            <a:r>
              <a:rPr lang="en-US" sz="3700" dirty="0"/>
              <a:t>, W.F., 2015. A comparison of </a:t>
            </a:r>
            <a:r>
              <a:rPr lang="en-US" sz="3700" dirty="0" err="1"/>
              <a:t>scanpath</a:t>
            </a:r>
            <a:r>
              <a:rPr lang="en-US" sz="3700" dirty="0"/>
              <a:t> comparison methods. </a:t>
            </a:r>
            <a:r>
              <a:rPr lang="en-US" sz="3700" i="1" dirty="0"/>
              <a:t>Behavior research methods</a:t>
            </a:r>
            <a:r>
              <a:rPr lang="en-US" sz="3700" dirty="0"/>
              <a:t>, 47(4), pp.1377–92.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/>
              <a:t>Blascheck</a:t>
            </a:r>
            <a:r>
              <a:rPr lang="sk-SK" sz="3700" dirty="0"/>
              <a:t>, T., </a:t>
            </a:r>
            <a:r>
              <a:rPr lang="sk-SK" sz="3700" dirty="0" err="1"/>
              <a:t>Kurzhals</a:t>
            </a:r>
            <a:r>
              <a:rPr lang="sk-SK" sz="3700" dirty="0"/>
              <a:t>, K., </a:t>
            </a:r>
            <a:r>
              <a:rPr lang="sk-SK" sz="3700" dirty="0" err="1"/>
              <a:t>Raschke</a:t>
            </a:r>
            <a:r>
              <a:rPr lang="sk-SK" sz="3700" dirty="0"/>
              <a:t>, M., </a:t>
            </a:r>
            <a:r>
              <a:rPr lang="sk-SK" sz="3700" dirty="0" err="1"/>
              <a:t>Burch</a:t>
            </a:r>
            <a:r>
              <a:rPr lang="sk-SK" sz="3700" dirty="0"/>
              <a:t>, M., </a:t>
            </a:r>
            <a:r>
              <a:rPr lang="sk-SK" sz="3700" dirty="0" err="1"/>
              <a:t>Weiskopf</a:t>
            </a:r>
            <a:r>
              <a:rPr lang="sk-SK" sz="3700" dirty="0"/>
              <a:t>, D. &amp; </a:t>
            </a:r>
            <a:r>
              <a:rPr lang="sk-SK" sz="3700" dirty="0" err="1"/>
              <a:t>Ertl</a:t>
            </a:r>
            <a:r>
              <a:rPr lang="sk-SK" sz="3700" dirty="0"/>
              <a:t>, T., 2017. </a:t>
            </a:r>
            <a:r>
              <a:rPr lang="sk-SK" sz="3700" dirty="0" err="1"/>
              <a:t>Visualization</a:t>
            </a:r>
            <a:r>
              <a:rPr lang="sk-SK" sz="3700" dirty="0"/>
              <a:t> of </a:t>
            </a:r>
            <a:r>
              <a:rPr lang="sk-SK" sz="3700" dirty="0" err="1"/>
              <a:t>Eye</a:t>
            </a:r>
            <a:r>
              <a:rPr lang="sk-SK" sz="3700" dirty="0"/>
              <a:t> </a:t>
            </a:r>
            <a:r>
              <a:rPr lang="sk-SK" sz="3700" dirty="0" err="1"/>
              <a:t>Tracking</a:t>
            </a:r>
            <a:r>
              <a:rPr lang="sk-SK" sz="3700" dirty="0"/>
              <a:t> </a:t>
            </a:r>
            <a:r>
              <a:rPr lang="sk-SK" sz="3700" dirty="0" err="1"/>
              <a:t>Data</a:t>
            </a:r>
            <a:r>
              <a:rPr lang="sk-SK" sz="3700" dirty="0"/>
              <a:t>: A </a:t>
            </a:r>
            <a:r>
              <a:rPr lang="sk-SK" sz="3700" dirty="0" err="1"/>
              <a:t>Taxonomy</a:t>
            </a:r>
            <a:r>
              <a:rPr lang="sk-SK" sz="3700" dirty="0"/>
              <a:t> and </a:t>
            </a:r>
            <a:r>
              <a:rPr lang="sk-SK" sz="3700" dirty="0" err="1"/>
              <a:t>Survey</a:t>
            </a:r>
            <a:r>
              <a:rPr lang="sk-SK" sz="3700" dirty="0"/>
              <a:t>. </a:t>
            </a:r>
            <a:r>
              <a:rPr lang="sk-SK" sz="3700" i="1" dirty="0" err="1"/>
              <a:t>Computer</a:t>
            </a:r>
            <a:r>
              <a:rPr lang="sk-SK" sz="3700" i="1" dirty="0"/>
              <a:t> </a:t>
            </a:r>
            <a:r>
              <a:rPr lang="sk-SK" sz="3700" i="1" dirty="0" err="1"/>
              <a:t>Graphics</a:t>
            </a:r>
            <a:r>
              <a:rPr lang="sk-SK" sz="3700" i="1" dirty="0"/>
              <a:t> </a:t>
            </a:r>
            <a:r>
              <a:rPr lang="sk-SK" sz="3700" i="1" dirty="0" err="1"/>
              <a:t>Forum</a:t>
            </a:r>
            <a:r>
              <a:rPr lang="sk-SK" sz="3700" dirty="0"/>
              <a:t>, 0(0), pp.1–25.</a:t>
            </a:r>
            <a:endParaRPr lang="en-US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/>
              <a:t>Cristino</a:t>
            </a:r>
            <a:r>
              <a:rPr lang="sk-SK" sz="3700" dirty="0"/>
              <a:t>, F., </a:t>
            </a:r>
            <a:r>
              <a:rPr lang="sk-SK" sz="3700" dirty="0" err="1"/>
              <a:t>Mathôt</a:t>
            </a:r>
            <a:r>
              <a:rPr lang="sk-SK" sz="3700" dirty="0"/>
              <a:t>, S., </a:t>
            </a:r>
            <a:r>
              <a:rPr lang="sk-SK" sz="3700" dirty="0" err="1"/>
              <a:t>Theeuwes</a:t>
            </a:r>
            <a:r>
              <a:rPr lang="sk-SK" sz="3700" dirty="0"/>
              <a:t>, J. &amp; </a:t>
            </a:r>
            <a:r>
              <a:rPr lang="sk-SK" sz="3700" dirty="0" err="1"/>
              <a:t>Gilchrist</a:t>
            </a:r>
            <a:r>
              <a:rPr lang="sk-SK" sz="3700" dirty="0"/>
              <a:t>, I.D., 2010. </a:t>
            </a:r>
            <a:r>
              <a:rPr lang="sk-SK" sz="3700" dirty="0" err="1"/>
              <a:t>ScanMatch</a:t>
            </a:r>
            <a:r>
              <a:rPr lang="sk-SK" sz="3700" dirty="0"/>
              <a:t>: a </a:t>
            </a:r>
            <a:r>
              <a:rPr lang="sk-SK" sz="3700" dirty="0" err="1"/>
              <a:t>novel</a:t>
            </a:r>
            <a:r>
              <a:rPr lang="sk-SK" sz="3700" dirty="0"/>
              <a:t> </a:t>
            </a:r>
            <a:r>
              <a:rPr lang="sk-SK" sz="3700" dirty="0" err="1"/>
              <a:t>method</a:t>
            </a:r>
            <a:r>
              <a:rPr lang="sk-SK" sz="3700" dirty="0"/>
              <a:t> </a:t>
            </a:r>
            <a:r>
              <a:rPr lang="sk-SK" sz="3700" dirty="0" err="1"/>
              <a:t>for</a:t>
            </a:r>
            <a:r>
              <a:rPr lang="sk-SK" sz="3700" dirty="0"/>
              <a:t> </a:t>
            </a:r>
            <a:r>
              <a:rPr lang="sk-SK" sz="3700" dirty="0" err="1"/>
              <a:t>comparing</a:t>
            </a:r>
            <a:r>
              <a:rPr lang="sk-SK" sz="3700" dirty="0"/>
              <a:t> </a:t>
            </a:r>
            <a:r>
              <a:rPr lang="sk-SK" sz="3700" dirty="0" err="1"/>
              <a:t>fixation</a:t>
            </a:r>
            <a:r>
              <a:rPr lang="sk-SK" sz="3700" dirty="0"/>
              <a:t> </a:t>
            </a:r>
            <a:r>
              <a:rPr lang="sk-SK" sz="3700" dirty="0" err="1"/>
              <a:t>sequences</a:t>
            </a:r>
            <a:r>
              <a:rPr lang="sk-SK" sz="3700" dirty="0"/>
              <a:t>. </a:t>
            </a:r>
            <a:r>
              <a:rPr lang="sk-SK" sz="3700" i="1" dirty="0" err="1"/>
              <a:t>Behavior</a:t>
            </a:r>
            <a:r>
              <a:rPr lang="sk-SK" sz="3700" i="1" dirty="0"/>
              <a:t> </a:t>
            </a:r>
            <a:r>
              <a:rPr lang="sk-SK" sz="3700" i="1" dirty="0" err="1"/>
              <a:t>research</a:t>
            </a:r>
            <a:r>
              <a:rPr lang="sk-SK" sz="3700" i="1" dirty="0"/>
              <a:t> </a:t>
            </a:r>
            <a:r>
              <a:rPr lang="sk-SK" sz="3700" i="1" dirty="0" err="1"/>
              <a:t>methods</a:t>
            </a:r>
            <a:r>
              <a:rPr lang="sk-SK" sz="3700" dirty="0"/>
              <a:t>, 42(3), pp.692–700.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>
                <a:effectLst/>
              </a:rPr>
              <a:t>Ehmke, C. &amp; Wilson, S., 2007. Identifying web usability problems from eye-tracking data. In </a:t>
            </a:r>
            <a:r>
              <a:rPr lang="en-US" sz="3700" i="1" dirty="0">
                <a:effectLst/>
              </a:rPr>
              <a:t>Proceedings of the 21st British HCI Group Annual Conference on People and Computers: HCI...but not as we know it - Volume 1 - BSC-HCI 2007</a:t>
            </a:r>
            <a:r>
              <a:rPr lang="en-US" sz="3700" dirty="0">
                <a:effectLst/>
              </a:rPr>
              <a:t>. </a:t>
            </a:r>
            <a:r>
              <a:rPr lang="en-US" sz="3700" dirty="0" err="1">
                <a:effectLst/>
              </a:rPr>
              <a:t>Swindon</a:t>
            </a:r>
            <a:r>
              <a:rPr lang="en-US" sz="3700" dirty="0">
                <a:effectLst/>
              </a:rPr>
              <a:t>, UK: BCS Learning &amp; Development Ltd., pp. 119–128.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err="1">
                <a:effectLst/>
              </a:rPr>
              <a:t>Eraslan</a:t>
            </a:r>
            <a:r>
              <a:rPr lang="en-US" sz="3700" dirty="0">
                <a:effectLst/>
              </a:rPr>
              <a:t>, S., </a:t>
            </a:r>
            <a:r>
              <a:rPr lang="en-US" sz="3700" dirty="0" err="1">
                <a:effectLst/>
              </a:rPr>
              <a:t>Yesilada</a:t>
            </a:r>
            <a:r>
              <a:rPr lang="en-US" sz="3700" dirty="0">
                <a:effectLst/>
              </a:rPr>
              <a:t>, Y. &amp; Harper, S., 2016. Eye Tracking </a:t>
            </a:r>
            <a:r>
              <a:rPr lang="en-US" sz="3700" dirty="0" err="1">
                <a:effectLst/>
              </a:rPr>
              <a:t>Scanpath</a:t>
            </a:r>
            <a:r>
              <a:rPr lang="en-US" sz="3700" dirty="0">
                <a:effectLst/>
              </a:rPr>
              <a:t> Analysis Techniques on Web Pages: A Survey , Evaluation and Comparison. </a:t>
            </a:r>
            <a:r>
              <a:rPr lang="en-US" sz="3700" i="1" dirty="0">
                <a:effectLst/>
              </a:rPr>
              <a:t>Journal of Eye Movement Research</a:t>
            </a:r>
            <a:r>
              <a:rPr lang="en-US" sz="3700" dirty="0">
                <a:effectLst/>
              </a:rPr>
              <a:t>, 9(1), pp.1–19.</a:t>
            </a:r>
            <a:endParaRPr lang="sk-SK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>
                <a:effectLst/>
              </a:rPr>
              <a:t>Eraslan</a:t>
            </a:r>
            <a:r>
              <a:rPr lang="sk-SK" sz="3700" dirty="0">
                <a:effectLst/>
              </a:rPr>
              <a:t>, S., </a:t>
            </a:r>
            <a:r>
              <a:rPr lang="sk-SK" sz="3700" dirty="0" err="1">
                <a:effectLst/>
              </a:rPr>
              <a:t>Yesilada</a:t>
            </a:r>
            <a:r>
              <a:rPr lang="sk-SK" sz="3700" dirty="0">
                <a:effectLst/>
              </a:rPr>
              <a:t>, Y. &amp; </a:t>
            </a:r>
            <a:r>
              <a:rPr lang="sk-SK" sz="3700" dirty="0" err="1">
                <a:effectLst/>
              </a:rPr>
              <a:t>Harper</a:t>
            </a:r>
            <a:r>
              <a:rPr lang="sk-SK" sz="3700" dirty="0">
                <a:effectLst/>
              </a:rPr>
              <a:t>, S., 2016b. </a:t>
            </a:r>
            <a:r>
              <a:rPr lang="sk-SK" sz="3700" dirty="0" err="1">
                <a:effectLst/>
              </a:rPr>
              <a:t>Scanpath</a:t>
            </a:r>
            <a:r>
              <a:rPr lang="sk-SK" sz="3700" dirty="0">
                <a:effectLst/>
              </a:rPr>
              <a:t> Trend </a:t>
            </a:r>
            <a:r>
              <a:rPr lang="sk-SK" sz="3700" dirty="0" err="1">
                <a:effectLst/>
              </a:rPr>
              <a:t>Analysis</a:t>
            </a:r>
            <a:r>
              <a:rPr lang="sk-SK" sz="3700" dirty="0">
                <a:effectLst/>
              </a:rPr>
              <a:t> on Web </a:t>
            </a:r>
            <a:r>
              <a:rPr lang="sk-SK" sz="3700" dirty="0" err="1">
                <a:effectLst/>
              </a:rPr>
              <a:t>Pages</a:t>
            </a:r>
            <a:r>
              <a:rPr lang="sk-SK" sz="3700" dirty="0">
                <a:effectLst/>
              </a:rPr>
              <a:t>: </a:t>
            </a:r>
            <a:r>
              <a:rPr lang="sk-SK" sz="3700" dirty="0" err="1">
                <a:effectLst/>
              </a:rPr>
              <a:t>Clustering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Eye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Tracking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Scanpaths</a:t>
            </a:r>
            <a:r>
              <a:rPr lang="sk-SK" sz="3700" dirty="0">
                <a:effectLst/>
              </a:rPr>
              <a:t>. </a:t>
            </a:r>
            <a:r>
              <a:rPr lang="sk-SK" sz="3700" i="1" dirty="0">
                <a:effectLst/>
              </a:rPr>
              <a:t>ACM </a:t>
            </a:r>
            <a:r>
              <a:rPr lang="sk-SK" sz="3700" i="1" dirty="0" err="1">
                <a:effectLst/>
              </a:rPr>
              <a:t>Transactions</a:t>
            </a:r>
            <a:r>
              <a:rPr lang="sk-SK" sz="3700" i="1" dirty="0">
                <a:effectLst/>
              </a:rPr>
              <a:t> on </a:t>
            </a:r>
            <a:r>
              <a:rPr lang="sk-SK" sz="3700" i="1" dirty="0" err="1">
                <a:effectLst/>
              </a:rPr>
              <a:t>the</a:t>
            </a:r>
            <a:r>
              <a:rPr lang="sk-SK" sz="3700" i="1" dirty="0">
                <a:effectLst/>
              </a:rPr>
              <a:t> Web</a:t>
            </a:r>
            <a:r>
              <a:rPr lang="sk-SK" sz="3700" dirty="0">
                <a:effectLst/>
              </a:rPr>
              <a:t>, 10(4), pp.1–35.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>
                <a:effectLst/>
              </a:rPr>
              <a:t>Goldberg, J.H. &amp; </a:t>
            </a:r>
            <a:r>
              <a:rPr lang="en-US" sz="3700" dirty="0" err="1">
                <a:effectLst/>
              </a:rPr>
              <a:t>Helfman</a:t>
            </a:r>
            <a:r>
              <a:rPr lang="en-US" sz="3700" dirty="0">
                <a:effectLst/>
              </a:rPr>
              <a:t>, J.I., 2010. </a:t>
            </a:r>
            <a:r>
              <a:rPr lang="en-US" sz="3700" dirty="0" err="1">
                <a:effectLst/>
              </a:rPr>
              <a:t>Scanpath</a:t>
            </a:r>
            <a:r>
              <a:rPr lang="en-US" sz="3700" dirty="0">
                <a:effectLst/>
              </a:rPr>
              <a:t> clustering and aggregation. In </a:t>
            </a:r>
            <a:r>
              <a:rPr lang="en-US" sz="3700" i="1" dirty="0">
                <a:effectLst/>
              </a:rPr>
              <a:t>Proceedings of the 2010 Symposium on Eye-Tracking Research &amp; Applications - ETRA ’10</a:t>
            </a:r>
            <a:r>
              <a:rPr lang="en-US" sz="3700" dirty="0">
                <a:effectLst/>
              </a:rPr>
              <a:t>. p. 227.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>
                <a:effectLst/>
              </a:rPr>
              <a:t>Goldberg, J.H. &amp; </a:t>
            </a:r>
            <a:r>
              <a:rPr lang="en-US" sz="3700" dirty="0" err="1">
                <a:effectLst/>
              </a:rPr>
              <a:t>Helfman</a:t>
            </a:r>
            <a:r>
              <a:rPr lang="en-US" sz="3700" dirty="0">
                <a:effectLst/>
              </a:rPr>
              <a:t>, J.I., 2014. Eye Tracking on Visualizations: Progressive Extraction of Scanning Strategies. In </a:t>
            </a:r>
            <a:r>
              <a:rPr lang="en-US" sz="3700" i="1" dirty="0">
                <a:effectLst/>
              </a:rPr>
              <a:t>Handbook of Human Centric Visualization</a:t>
            </a:r>
            <a:r>
              <a:rPr lang="en-US" sz="3700" dirty="0">
                <a:effectLst/>
              </a:rPr>
              <a:t>. pp. 337–372.</a:t>
            </a:r>
            <a:endParaRPr lang="sk-SK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700" dirty="0" err="1">
                <a:effectLst/>
              </a:rPr>
              <a:t>Krejtz</a:t>
            </a:r>
            <a:r>
              <a:rPr lang="fr-FR" sz="3700" dirty="0">
                <a:effectLst/>
              </a:rPr>
              <a:t>, K. et al., 2015. Gaze Transition </a:t>
            </a:r>
            <a:r>
              <a:rPr lang="fr-FR" sz="3700" dirty="0" err="1">
                <a:effectLst/>
              </a:rPr>
              <a:t>Entropy</a:t>
            </a:r>
            <a:r>
              <a:rPr lang="fr-FR" sz="3700" dirty="0">
                <a:effectLst/>
              </a:rPr>
              <a:t>. </a:t>
            </a:r>
            <a:r>
              <a:rPr lang="fr-FR" sz="3700" i="1" dirty="0">
                <a:effectLst/>
              </a:rPr>
              <a:t>ACM Transactions on </a:t>
            </a:r>
            <a:r>
              <a:rPr lang="fr-FR" sz="3700" i="1" dirty="0" err="1">
                <a:effectLst/>
              </a:rPr>
              <a:t>Applied</a:t>
            </a:r>
            <a:r>
              <a:rPr lang="fr-FR" sz="3700" i="1" dirty="0">
                <a:effectLst/>
              </a:rPr>
              <a:t> Perception</a:t>
            </a:r>
            <a:r>
              <a:rPr lang="fr-FR" sz="3700" dirty="0">
                <a:effectLst/>
              </a:rPr>
              <a:t>, 13(1).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>
                <a:effectLst/>
              </a:rPr>
              <a:t>Takeuchi</a:t>
            </a:r>
            <a:r>
              <a:rPr lang="sk-SK" sz="3700" dirty="0">
                <a:effectLst/>
              </a:rPr>
              <a:t>, H. &amp; </a:t>
            </a:r>
            <a:r>
              <a:rPr lang="sk-SK" sz="3700" dirty="0" err="1">
                <a:effectLst/>
              </a:rPr>
              <a:t>Habuchi</a:t>
            </a:r>
            <a:r>
              <a:rPr lang="sk-SK" sz="3700" dirty="0">
                <a:effectLst/>
              </a:rPr>
              <a:t>, Y., 2007. A </a:t>
            </a:r>
            <a:r>
              <a:rPr lang="sk-SK" sz="3700" dirty="0" err="1">
                <a:effectLst/>
              </a:rPr>
              <a:t>quantitative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method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for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analyzing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scan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path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data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obtained</a:t>
            </a:r>
            <a:r>
              <a:rPr lang="sk-SK" sz="3700" dirty="0">
                <a:effectLst/>
              </a:rPr>
              <a:t> by </a:t>
            </a:r>
            <a:r>
              <a:rPr lang="sk-SK" sz="3700" dirty="0" err="1">
                <a:effectLst/>
              </a:rPr>
              <a:t>eye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tracker</a:t>
            </a:r>
            <a:r>
              <a:rPr lang="sk-SK" sz="3700" dirty="0">
                <a:effectLst/>
              </a:rPr>
              <a:t>. In </a:t>
            </a:r>
            <a:r>
              <a:rPr lang="sk-SK" sz="3700" i="1" dirty="0" err="1">
                <a:effectLst/>
              </a:rPr>
              <a:t>Proceedings</a:t>
            </a:r>
            <a:r>
              <a:rPr lang="sk-SK" sz="3700" i="1" dirty="0">
                <a:effectLst/>
              </a:rPr>
              <a:t> of </a:t>
            </a:r>
            <a:r>
              <a:rPr lang="sk-SK" sz="3700" i="1" dirty="0" err="1">
                <a:effectLst/>
              </a:rPr>
              <a:t>the</a:t>
            </a:r>
            <a:r>
              <a:rPr lang="sk-SK" sz="3700" i="1" dirty="0">
                <a:effectLst/>
              </a:rPr>
              <a:t> 2007 IEEE </a:t>
            </a:r>
            <a:r>
              <a:rPr lang="sk-SK" sz="3700" i="1" dirty="0" err="1">
                <a:effectLst/>
              </a:rPr>
              <a:t>Symposium</a:t>
            </a:r>
            <a:r>
              <a:rPr lang="sk-SK" sz="3700" i="1" dirty="0">
                <a:effectLst/>
              </a:rPr>
              <a:t> on </a:t>
            </a:r>
            <a:r>
              <a:rPr lang="sk-SK" sz="3700" i="1" dirty="0" err="1">
                <a:effectLst/>
              </a:rPr>
              <a:t>Computational</a:t>
            </a:r>
            <a:r>
              <a:rPr lang="sk-SK" sz="3700" i="1" dirty="0">
                <a:effectLst/>
              </a:rPr>
              <a:t> </a:t>
            </a:r>
            <a:r>
              <a:rPr lang="sk-SK" sz="3700" i="1" dirty="0" err="1">
                <a:effectLst/>
              </a:rPr>
              <a:t>Intelligence</a:t>
            </a:r>
            <a:r>
              <a:rPr lang="sk-SK" sz="3700" i="1" dirty="0">
                <a:effectLst/>
              </a:rPr>
              <a:t> and </a:t>
            </a:r>
            <a:r>
              <a:rPr lang="sk-SK" sz="3700" i="1" dirty="0" err="1">
                <a:effectLst/>
              </a:rPr>
              <a:t>Data</a:t>
            </a:r>
            <a:r>
              <a:rPr lang="sk-SK" sz="3700" i="1" dirty="0">
                <a:effectLst/>
              </a:rPr>
              <a:t> </a:t>
            </a:r>
            <a:r>
              <a:rPr lang="sk-SK" sz="3700" i="1" dirty="0" err="1">
                <a:effectLst/>
              </a:rPr>
              <a:t>Mining</a:t>
            </a:r>
            <a:r>
              <a:rPr lang="sk-SK" sz="3700" i="1" dirty="0">
                <a:effectLst/>
              </a:rPr>
              <a:t>, CIDM 2007</a:t>
            </a:r>
            <a:r>
              <a:rPr lang="sk-SK" sz="3700" dirty="0">
                <a:effectLst/>
              </a:rPr>
              <a:t>. </a:t>
            </a:r>
            <a:r>
              <a:rPr lang="sk-SK" sz="3700" dirty="0" err="1">
                <a:effectLst/>
              </a:rPr>
              <a:t>pp</a:t>
            </a:r>
            <a:r>
              <a:rPr lang="sk-SK" sz="3700" dirty="0">
                <a:effectLst/>
              </a:rPr>
              <a:t>. 283–286.</a:t>
            </a:r>
            <a:endParaRPr lang="en-US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A3AD1-E43B-4E70-AC38-6A3B2A7D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77248B-7926-4EE8-92AB-AF7D1660D9E1}" type="slidenum">
              <a:rPr lang="sk-SK" smtClean="0"/>
              <a:pPr/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005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EFC9-BAC1-4997-AC36-38EE28D7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Predpokladajme, že dáta už máme nazbierané... V akom sú tvare?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7682-44B5-4838-AA2F-3553A53FD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prípade </a:t>
            </a:r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Studia</a:t>
            </a:r>
            <a:r>
              <a:rPr lang="sk-SK" dirty="0"/>
              <a:t> (viď manuál)</a:t>
            </a:r>
          </a:p>
          <a:p>
            <a:pPr lvl="1"/>
            <a:r>
              <a:rPr lang="sk-SK" b="1" dirty="0"/>
              <a:t>Zaznamenané udalosti </a:t>
            </a:r>
            <a:r>
              <a:rPr lang="sk-SK" dirty="0"/>
              <a:t>(stlačenia tlačidla myši, klávesov, zobrazenie stimulu, inštrukcií a pod.)</a:t>
            </a:r>
          </a:p>
          <a:p>
            <a:pPr lvl="1"/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dáta a </a:t>
            </a:r>
            <a:r>
              <a:rPr lang="sk-SK" b="1" dirty="0"/>
              <a:t>validačné kódy </a:t>
            </a:r>
            <a:r>
              <a:rPr lang="sk-SK" dirty="0"/>
              <a:t>(veľkosť zreničky, vzdialenosť od monitora/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trackera</a:t>
            </a:r>
            <a:r>
              <a:rPr lang="sk-SK" dirty="0"/>
              <a:t>, ...)</a:t>
            </a:r>
          </a:p>
          <a:p>
            <a:pPr lvl="1"/>
            <a:r>
              <a:rPr lang="sk-SK" b="1" dirty="0"/>
              <a:t>Gaze </a:t>
            </a:r>
            <a:r>
              <a:rPr lang="sk-SK" b="1" dirty="0" err="1"/>
              <a:t>tracking</a:t>
            </a:r>
            <a:r>
              <a:rPr lang="sk-SK" b="1" dirty="0"/>
              <a:t> dáta </a:t>
            </a:r>
            <a:r>
              <a:rPr lang="sk-SK" dirty="0"/>
              <a:t>(„surové“ X, Y súradnice pohľadu)</a:t>
            </a:r>
          </a:p>
          <a:p>
            <a:pPr lvl="1"/>
            <a:r>
              <a:rPr lang="sk-SK" b="1" dirty="0"/>
              <a:t>Gaze event dáta a AOI aktivita </a:t>
            </a:r>
            <a:r>
              <a:rPr lang="sk-SK" dirty="0"/>
              <a:t>(súradnice fixácií, dĺžka fixácie, relatívny/absolútny </a:t>
            </a:r>
            <a:r>
              <a:rPr lang="sk-SK" dirty="0" err="1"/>
              <a:t>sakádický</a:t>
            </a:r>
            <a:r>
              <a:rPr lang="sk-SK" dirty="0"/>
              <a:t> uhol, AOI hit)</a:t>
            </a:r>
          </a:p>
          <a:p>
            <a:r>
              <a:rPr lang="sk-SK" dirty="0"/>
              <a:t>V prípade </a:t>
            </a:r>
            <a:r>
              <a:rPr lang="sk-SK" dirty="0" err="1"/>
              <a:t>GazeHooku</a:t>
            </a:r>
            <a:r>
              <a:rPr lang="sk-SK" dirty="0"/>
              <a:t> podobne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BB827-FCAD-4B97-B8E8-4C794747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70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9F66-8F79-4B77-AEE9-DACC5A4A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Nepodceňte základný </a:t>
            </a:r>
            <a:r>
              <a:rPr lang="sk-SK" dirty="0" err="1"/>
              <a:t>sanity</a:t>
            </a:r>
            <a:r>
              <a:rPr lang="sk-SK" dirty="0"/>
              <a:t> </a:t>
            </a:r>
            <a:r>
              <a:rPr lang="sk-SK" dirty="0" err="1"/>
              <a:t>check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3340-72F6-443A-BAE7-EFA2AE3E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Vyradiť nahrávku/participanta, ak málo dátových vzoriek zo sledovania pohľadu pri nahrávke</a:t>
            </a:r>
          </a:p>
          <a:p>
            <a:r>
              <a:rPr lang="sk-SK" dirty="0"/>
              <a:t>Vyradiť participanta, ak ide o </a:t>
            </a:r>
            <a:r>
              <a:rPr lang="sk-SK" dirty="0" err="1"/>
              <a:t>outliera</a:t>
            </a:r>
            <a:endParaRPr lang="sk-SK" dirty="0"/>
          </a:p>
          <a:p>
            <a:pPr lvl="1"/>
            <a:r>
              <a:rPr lang="sk-SK" dirty="0"/>
              <a:t>Nedodržal/nepochopil inštrukcie</a:t>
            </a:r>
          </a:p>
          <a:p>
            <a:pPr lvl="1"/>
            <a:r>
              <a:rPr lang="sk-SK" dirty="0"/>
              <a:t>Napr. príliš krátke/dlhé nahrávky </a:t>
            </a:r>
          </a:p>
          <a:p>
            <a:pPr lvl="1"/>
            <a:r>
              <a:rPr lang="sk-SK" b="1" dirty="0"/>
              <a:t>Pozor, môže signalizovať niečo iné, napr. problémy použiteľnosti!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8CA3C-16D0-4B3A-93C1-5B68AE57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46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7D36-DE3D-4D40-9104-B7855D47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presné sú vaše merania?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7EDF-9192-48FB-AA72-2FD2FD4C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5</a:t>
            </a:fld>
            <a:endParaRPr lang="sk-SK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AA756B-D0E4-46FF-9EC9-8AC7C14AB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13322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9170E-4764-4CB5-A213-E259D6847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8481"/>
            <a:ext cx="5844394" cy="32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A159-BE21-4CDD-9810-D0312FA6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Zaraďte do vašich testov validáciu kalibrácie!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BA30C-5B07-45CB-BF5E-2577D201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05F42-A626-41D1-B36A-5C85AF6A2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54" y="1576873"/>
            <a:ext cx="8405092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7388-F29F-40D7-B4E2-25798C6E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Validácia kalibrácie: Presnosť a korekcia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F50D-A01F-4A9B-9E5B-B902AF0C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6273" cy="4351338"/>
          </a:xfrm>
        </p:spPr>
        <p:txBody>
          <a:bodyPr/>
          <a:lstStyle/>
          <a:p>
            <a:r>
              <a:rPr lang="sk-SK" dirty="0"/>
              <a:t>Môžeme vypočítať vlastný odhad úspešnosti a presnosti (</a:t>
            </a:r>
            <a:r>
              <a:rPr lang="sk-SK" dirty="0" err="1"/>
              <a:t>accuracy</a:t>
            </a:r>
            <a:r>
              <a:rPr lang="sk-SK" dirty="0"/>
              <a:t> a </a:t>
            </a:r>
            <a:r>
              <a:rPr lang="sk-SK" dirty="0" err="1"/>
              <a:t>precision</a:t>
            </a:r>
            <a:r>
              <a:rPr lang="sk-SK" dirty="0"/>
              <a:t>)</a:t>
            </a:r>
          </a:p>
          <a:p>
            <a:r>
              <a:rPr lang="sk-SK" dirty="0"/>
              <a:t>Korekcia nameraných dát pomocou metódy najmenších štvorcov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91DA-0343-4D87-9472-E5807564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0FFCC-A0E6-44CC-BB94-6ECF0C29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45" y="1928261"/>
            <a:ext cx="6888678" cy="4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F877-33E8-4B0A-9A7F-115B0ECC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Aký algoritmus ste použili na výpočet fixácií? </a:t>
            </a:r>
            <a:br>
              <a:rPr lang="sk-SK" dirty="0"/>
            </a:br>
            <a:r>
              <a:rPr lang="sk-SK" dirty="0"/>
              <a:t>S akými hodnotami parametrov?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186-3546-4199-BD92-467323D4B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: </a:t>
            </a:r>
            <a:r>
              <a:rPr lang="sk-SK" dirty="0" err="1"/>
              <a:t>defaultne</a:t>
            </a:r>
            <a:r>
              <a:rPr lang="sk-SK" dirty="0"/>
              <a:t> I-VT (</a:t>
            </a:r>
            <a:r>
              <a:rPr lang="sk-SK" dirty="0" err="1"/>
              <a:t>velocity</a:t>
            </a:r>
            <a:r>
              <a:rPr lang="sk-SK" dirty="0"/>
              <a:t> </a:t>
            </a:r>
            <a:r>
              <a:rPr lang="sk-SK" dirty="0" err="1"/>
              <a:t>threshold</a:t>
            </a:r>
            <a:r>
              <a:rPr lang="sk-SK" dirty="0"/>
              <a:t>) algoritmus</a:t>
            </a:r>
          </a:p>
          <a:p>
            <a:pPr lvl="1"/>
            <a:r>
              <a:rPr lang="sk-SK" dirty="0"/>
              <a:t>Pre hodnoty parametrov a ich význam konzultujte dokumentáciu</a:t>
            </a:r>
          </a:p>
          <a:p>
            <a:r>
              <a:rPr lang="sk-SK" dirty="0"/>
              <a:t>Alternatívne implementácie I-VT filtra</a:t>
            </a:r>
          </a:p>
          <a:p>
            <a:pPr lvl="1"/>
            <a:r>
              <a:rPr lang="sk-SK" dirty="0" err="1"/>
              <a:t>GazeHook</a:t>
            </a:r>
            <a:endParaRPr lang="sk-SK" dirty="0"/>
          </a:p>
          <a:p>
            <a:pPr lvl="1"/>
            <a:r>
              <a:rPr lang="sk-SK" dirty="0"/>
              <a:t>Kód od </a:t>
            </a:r>
            <a:r>
              <a:rPr lang="sk-SK" dirty="0" err="1"/>
              <a:t>Andrewa</a:t>
            </a:r>
            <a:r>
              <a:rPr lang="sk-SK" dirty="0"/>
              <a:t> </a:t>
            </a:r>
            <a:r>
              <a:rPr lang="sk-SK" dirty="0" err="1"/>
              <a:t>Duchowského</a:t>
            </a:r>
            <a:r>
              <a:rPr lang="sk-SK" dirty="0"/>
              <a:t> (</a:t>
            </a:r>
            <a:r>
              <a:rPr lang="sk-SK" dirty="0" err="1"/>
              <a:t>PeWe</a:t>
            </a:r>
            <a:r>
              <a:rPr lang="sk-SK" dirty="0"/>
              <a:t> úložisko)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EFD24-F360-4F2A-9397-5E0686C1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1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údajov zo sledovania pohľadu</a:t>
            </a:r>
            <a:r>
              <a:rPr lang="en-US" dirty="0"/>
              <a:t> [Goldberg-Helfman2014]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795323" cy="453072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Surové dáta (x,</a:t>
            </a:r>
            <a:r>
              <a:rPr lang="en-US" dirty="0"/>
              <a:t> </a:t>
            </a:r>
            <a:r>
              <a:rPr lang="sk-SK" dirty="0"/>
              <a:t>y) </a:t>
            </a:r>
            <a:r>
              <a:rPr lang="en-US" dirty="0"/>
              <a:t>-&gt; </a:t>
            </a:r>
            <a:r>
              <a:rPr lang="sk-SK" dirty="0"/>
              <a:t>Fixácie a </a:t>
            </a:r>
            <a:r>
              <a:rPr lang="sk-SK" dirty="0" err="1"/>
              <a:t>sakády</a:t>
            </a:r>
            <a:endParaRPr lang="sk-SK" dirty="0"/>
          </a:p>
          <a:p>
            <a:r>
              <a:rPr lang="sk-SK" dirty="0"/>
              <a:t>Prieskumná analýza (vizualizácia)</a:t>
            </a:r>
          </a:p>
          <a:p>
            <a:pPr lvl="1"/>
            <a:r>
              <a:rPr lang="sk-SK" dirty="0"/>
              <a:t>Teplotné mapy (</a:t>
            </a:r>
            <a:r>
              <a:rPr lang="sk-SK" i="1" dirty="0" err="1"/>
              <a:t>heatmap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Grafy sekvencií pohľadu (</a:t>
            </a:r>
            <a:r>
              <a:rPr lang="sk-SK" i="1" dirty="0" err="1"/>
              <a:t>gaze</a:t>
            </a:r>
            <a:r>
              <a:rPr lang="sk-SK" i="1" dirty="0"/>
              <a:t> plot</a:t>
            </a:r>
            <a:r>
              <a:rPr lang="sk-SK" dirty="0"/>
              <a:t>)</a:t>
            </a:r>
          </a:p>
          <a:p>
            <a:r>
              <a:rPr lang="sk-SK" dirty="0"/>
              <a:t>Segmentácia stimulu (webovej stránky) na oblasti záujmu (</a:t>
            </a:r>
            <a:r>
              <a:rPr lang="sk-SK" dirty="0" err="1"/>
              <a:t>AOIs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Manuálna </a:t>
            </a:r>
            <a:r>
              <a:rPr lang="sk-SK" dirty="0" err="1"/>
              <a:t>vs</a:t>
            </a:r>
            <a:r>
              <a:rPr lang="sk-SK" dirty="0"/>
              <a:t>. automatická (pre web: VIPS, BOM)</a:t>
            </a:r>
          </a:p>
          <a:p>
            <a:r>
              <a:rPr lang="sk-SK" dirty="0"/>
              <a:t>Počítanie metrík nad oblasťami záujmu/stimulom</a:t>
            </a:r>
          </a:p>
          <a:p>
            <a:pPr lvl="1"/>
            <a:r>
              <a:rPr lang="sk-SK" dirty="0"/>
              <a:t>Fixácie (počet), </a:t>
            </a:r>
            <a:r>
              <a:rPr lang="sk-SK" dirty="0" err="1"/>
              <a:t>sakády</a:t>
            </a:r>
            <a:r>
              <a:rPr lang="sk-SK" dirty="0"/>
              <a:t> (amplitúda), sekvencie pohľadu (hustota, smer), pohľad (prezretý priestor)</a:t>
            </a:r>
            <a:endParaRPr lang="en-US" dirty="0"/>
          </a:p>
          <a:p>
            <a:pPr lvl="1"/>
            <a:r>
              <a:rPr lang="sk-SK" dirty="0"/>
              <a:t>Celkom dobrý prehľad v </a:t>
            </a:r>
            <a:r>
              <a:rPr lang="en-US" dirty="0"/>
              <a:t>[Ehmke-Wilson2007]</a:t>
            </a:r>
            <a:endParaRPr lang="sk-SK" dirty="0"/>
          </a:p>
          <a:p>
            <a:pPr lvl="1"/>
            <a:r>
              <a:rPr lang="sk-SK" i="1" dirty="0"/>
              <a:t>Knižnica EMDAT – nabudúce</a:t>
            </a:r>
          </a:p>
          <a:p>
            <a:r>
              <a:rPr lang="sk-SK" dirty="0">
                <a:effectLst/>
              </a:rPr>
              <a:t>Analýza sekvencií pohľadu</a:t>
            </a:r>
            <a:endParaRPr lang="en-US" dirty="0">
              <a:effectLst/>
            </a:endParaRP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9</a:t>
            </a:fld>
            <a:endParaRPr lang="sk-SK" dirty="0"/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D027FCB4-F258-46D4-8340-FC92E39F7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67" y="1171722"/>
            <a:ext cx="2151525" cy="866271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AF0FEA3-128C-43B2-8030-EFF82B20C08C}"/>
              </a:ext>
            </a:extLst>
          </p:cNvPr>
          <p:cNvGrpSpPr>
            <a:grpSpLocks noChangeAspect="1"/>
          </p:cNvGrpSpPr>
          <p:nvPr/>
        </p:nvGrpSpPr>
        <p:grpSpPr>
          <a:xfrm>
            <a:off x="9001833" y="2460042"/>
            <a:ext cx="1619868" cy="945272"/>
            <a:chOff x="6880195" y="10249691"/>
            <a:chExt cx="2255096" cy="1465621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A7DC795-4B3E-4771-BF12-FEDE93790BBB}"/>
                </a:ext>
              </a:extLst>
            </p:cNvPr>
            <p:cNvSpPr/>
            <p:nvPr/>
          </p:nvSpPr>
          <p:spPr>
            <a:xfrm>
              <a:off x="6880195" y="10249691"/>
              <a:ext cx="2255096" cy="14656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111F158-3CF9-41C5-972C-340B13746544}"/>
                </a:ext>
              </a:extLst>
            </p:cNvPr>
            <p:cNvGrpSpPr/>
            <p:nvPr/>
          </p:nvGrpSpPr>
          <p:grpSpPr>
            <a:xfrm>
              <a:off x="7149495" y="10450598"/>
              <a:ext cx="1802015" cy="1031208"/>
              <a:chOff x="7384626" y="10670596"/>
              <a:chExt cx="1802015" cy="1031208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59F86D6C-997C-46DD-8720-C8075348A25C}"/>
                  </a:ext>
                </a:extLst>
              </p:cNvPr>
              <p:cNvSpPr/>
              <p:nvPr/>
            </p:nvSpPr>
            <p:spPr>
              <a:xfrm>
                <a:off x="7558147" y="11062554"/>
                <a:ext cx="96954" cy="89286"/>
              </a:xfrm>
              <a:prstGeom prst="ellipse">
                <a:avLst/>
              </a:prstGeom>
              <a:solidFill>
                <a:srgbClr val="00A9E0"/>
              </a:solidFill>
              <a:ln>
                <a:solidFill>
                  <a:srgbClr val="00A9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A938C72-D245-472D-A2AB-792FF9FA16F8}"/>
                  </a:ext>
                </a:extLst>
              </p:cNvPr>
              <p:cNvGrpSpPr/>
              <p:nvPr/>
            </p:nvGrpSpPr>
            <p:grpSpPr>
              <a:xfrm>
                <a:off x="7384626" y="10670596"/>
                <a:ext cx="1802015" cy="1031208"/>
                <a:chOff x="7410752" y="10576160"/>
                <a:chExt cx="1802015" cy="1031208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3B2EC47D-BF61-45BC-B34D-C29FCF90B576}"/>
                    </a:ext>
                  </a:extLst>
                </p:cNvPr>
                <p:cNvSpPr/>
                <p:nvPr/>
              </p:nvSpPr>
              <p:spPr>
                <a:xfrm>
                  <a:off x="7410752" y="10669949"/>
                  <a:ext cx="96954" cy="89286"/>
                </a:xfrm>
                <a:prstGeom prst="ellipse">
                  <a:avLst/>
                </a:prstGeom>
                <a:solidFill>
                  <a:srgbClr val="00A9E0"/>
                </a:solidFill>
                <a:ln>
                  <a:solidFill>
                    <a:srgbClr val="00A9E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B9E6D877-E2B0-4759-BA9F-50DCBF513C28}"/>
                    </a:ext>
                  </a:extLst>
                </p:cNvPr>
                <p:cNvGrpSpPr/>
                <p:nvPr/>
              </p:nvGrpSpPr>
              <p:grpSpPr>
                <a:xfrm>
                  <a:off x="7410752" y="10576160"/>
                  <a:ext cx="1802015" cy="1031208"/>
                  <a:chOff x="7405747" y="10625306"/>
                  <a:chExt cx="1802015" cy="1031208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8C6F35E1-20B1-4565-B171-61D145FA3DEC}"/>
                      </a:ext>
                    </a:extLst>
                  </p:cNvPr>
                  <p:cNvSpPr/>
                  <p:nvPr/>
                </p:nvSpPr>
                <p:spPr>
                  <a:xfrm>
                    <a:off x="7563152" y="10822349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F3C2D02A-701B-4824-BCFC-1F582B535EC1}"/>
                      </a:ext>
                    </a:extLst>
                  </p:cNvPr>
                  <p:cNvSpPr/>
                  <p:nvPr/>
                </p:nvSpPr>
                <p:spPr>
                  <a:xfrm>
                    <a:off x="7405747" y="10910154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641CF5B3-62ED-427D-B20E-B30FB40FD469}"/>
                      </a:ext>
                    </a:extLst>
                  </p:cNvPr>
                  <p:cNvSpPr/>
                  <p:nvPr/>
                </p:nvSpPr>
                <p:spPr>
                  <a:xfrm>
                    <a:off x="8292073" y="10625306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8A58D8D6-3436-4BC5-BC42-5D1EF5DA11AF}"/>
                      </a:ext>
                    </a:extLst>
                  </p:cNvPr>
                  <p:cNvSpPr/>
                  <p:nvPr/>
                </p:nvSpPr>
                <p:spPr>
                  <a:xfrm>
                    <a:off x="8340550" y="10777706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3B86C4F0-F5EE-45D5-A0CB-94BF8E6BA606}"/>
                      </a:ext>
                    </a:extLst>
                  </p:cNvPr>
                  <p:cNvSpPr/>
                  <p:nvPr/>
                </p:nvSpPr>
                <p:spPr>
                  <a:xfrm>
                    <a:off x="7838884" y="11567228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659CCE70-B3C3-48E6-AB84-A9D46264E430}"/>
                      </a:ext>
                    </a:extLst>
                  </p:cNvPr>
                  <p:cNvSpPr/>
                  <p:nvPr/>
                </p:nvSpPr>
                <p:spPr>
                  <a:xfrm>
                    <a:off x="7959787" y="11492365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2A23589E-2AAB-42F3-8DD9-B187BA843A8F}"/>
                      </a:ext>
                    </a:extLst>
                  </p:cNvPr>
                  <p:cNvSpPr/>
                  <p:nvPr/>
                </p:nvSpPr>
                <p:spPr>
                  <a:xfrm>
                    <a:off x="8389027" y="11214274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4BD54C90-04BB-4546-879C-33011EDECEFA}"/>
                      </a:ext>
                    </a:extLst>
                  </p:cNvPr>
                  <p:cNvSpPr/>
                  <p:nvPr/>
                </p:nvSpPr>
                <p:spPr>
                  <a:xfrm>
                    <a:off x="8989905" y="10889225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A72B022C-9A2F-4A92-B6C5-0C849F432D03}"/>
                      </a:ext>
                    </a:extLst>
                  </p:cNvPr>
                  <p:cNvSpPr/>
                  <p:nvPr/>
                </p:nvSpPr>
                <p:spPr>
                  <a:xfrm>
                    <a:off x="8996768" y="11017847"/>
                    <a:ext cx="83227" cy="78688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B91C120F-AA88-4F77-94AC-9366271AD63D}"/>
                      </a:ext>
                    </a:extLst>
                  </p:cNvPr>
                  <p:cNvSpPr/>
                  <p:nvPr/>
                </p:nvSpPr>
                <p:spPr>
                  <a:xfrm>
                    <a:off x="9110808" y="10966465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</p:grpSp>
      </p:grpSp>
      <p:sp>
        <p:nvSpPr>
          <p:cNvPr id="201" name="Arrow: Right 200">
            <a:extLst>
              <a:ext uri="{FF2B5EF4-FFF2-40B4-BE49-F238E27FC236}">
                <a16:creationId xmlns:a16="http://schemas.microsoft.com/office/drawing/2014/main" id="{DDB5C870-B4F6-429F-B5D4-FCB6B2C27D5E}"/>
              </a:ext>
            </a:extLst>
          </p:cNvPr>
          <p:cNvSpPr/>
          <p:nvPr/>
        </p:nvSpPr>
        <p:spPr>
          <a:xfrm rot="2890560">
            <a:off x="8994417" y="1935267"/>
            <a:ext cx="435386" cy="367147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2" name="Arrow: Right 201">
            <a:extLst>
              <a:ext uri="{FF2B5EF4-FFF2-40B4-BE49-F238E27FC236}">
                <a16:creationId xmlns:a16="http://schemas.microsoft.com/office/drawing/2014/main" id="{580EFD65-43CD-4208-AEEA-1F6ABAC3612E}"/>
              </a:ext>
            </a:extLst>
          </p:cNvPr>
          <p:cNvSpPr/>
          <p:nvPr/>
        </p:nvSpPr>
        <p:spPr>
          <a:xfrm rot="2458970">
            <a:off x="9604411" y="3543057"/>
            <a:ext cx="414711" cy="369744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134AB47-8198-4D45-B753-8C67B26C51C5}"/>
              </a:ext>
            </a:extLst>
          </p:cNvPr>
          <p:cNvGrpSpPr/>
          <p:nvPr/>
        </p:nvGrpSpPr>
        <p:grpSpPr>
          <a:xfrm>
            <a:off x="10122491" y="3744841"/>
            <a:ext cx="1619868" cy="961899"/>
            <a:chOff x="9874002" y="10545870"/>
            <a:chExt cx="2255096" cy="1465621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5D198FBA-2681-42AE-98C0-9CFDAE3C16CF}"/>
                </a:ext>
              </a:extLst>
            </p:cNvPr>
            <p:cNvGrpSpPr/>
            <p:nvPr/>
          </p:nvGrpSpPr>
          <p:grpSpPr>
            <a:xfrm>
              <a:off x="9874002" y="10545870"/>
              <a:ext cx="2255096" cy="1465621"/>
              <a:chOff x="6880195" y="10249691"/>
              <a:chExt cx="2255096" cy="1465621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7549D13-AC6E-43E4-A2FB-E80D7885514A}"/>
                  </a:ext>
                </a:extLst>
              </p:cNvPr>
              <p:cNvSpPr/>
              <p:nvPr/>
            </p:nvSpPr>
            <p:spPr>
              <a:xfrm>
                <a:off x="6880195" y="10249691"/>
                <a:ext cx="2255096" cy="14656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77D892-0F26-445A-B951-B67DE3D8E34F}"/>
                  </a:ext>
                </a:extLst>
              </p:cNvPr>
              <p:cNvGrpSpPr/>
              <p:nvPr/>
            </p:nvGrpSpPr>
            <p:grpSpPr>
              <a:xfrm>
                <a:off x="7149495" y="10450598"/>
                <a:ext cx="1802015" cy="1031208"/>
                <a:chOff x="7384626" y="10670596"/>
                <a:chExt cx="1802015" cy="1031208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42F2CB56-0810-444C-858C-F114E923929F}"/>
                    </a:ext>
                  </a:extLst>
                </p:cNvPr>
                <p:cNvSpPr/>
                <p:nvPr/>
              </p:nvSpPr>
              <p:spPr>
                <a:xfrm>
                  <a:off x="7558147" y="11062554"/>
                  <a:ext cx="96954" cy="89286"/>
                </a:xfrm>
                <a:prstGeom prst="ellipse">
                  <a:avLst/>
                </a:prstGeom>
                <a:solidFill>
                  <a:srgbClr val="00A9E0"/>
                </a:solidFill>
                <a:ln>
                  <a:solidFill>
                    <a:srgbClr val="00A9E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E21FD059-93CC-40B2-A7E4-881A9500AAD0}"/>
                    </a:ext>
                  </a:extLst>
                </p:cNvPr>
                <p:cNvGrpSpPr/>
                <p:nvPr/>
              </p:nvGrpSpPr>
              <p:grpSpPr>
                <a:xfrm>
                  <a:off x="7384626" y="10670596"/>
                  <a:ext cx="1802015" cy="1031208"/>
                  <a:chOff x="7410752" y="10576160"/>
                  <a:chExt cx="1802015" cy="1031208"/>
                </a:xfrm>
              </p:grpSpPr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4453FAAC-5282-4364-9CE0-24D62972AA70}"/>
                      </a:ext>
                    </a:extLst>
                  </p:cNvPr>
                  <p:cNvSpPr/>
                  <p:nvPr/>
                </p:nvSpPr>
                <p:spPr>
                  <a:xfrm>
                    <a:off x="7410752" y="10669949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grpSp>
                <p:nvGrpSpPr>
                  <p:cNvPr id="215" name="Group 214">
                    <a:extLst>
                      <a:ext uri="{FF2B5EF4-FFF2-40B4-BE49-F238E27FC236}">
                        <a16:creationId xmlns:a16="http://schemas.microsoft.com/office/drawing/2014/main" id="{0B9A304E-6C7D-4FEA-BD30-AD6D9B97ED1C}"/>
                      </a:ext>
                    </a:extLst>
                  </p:cNvPr>
                  <p:cNvGrpSpPr/>
                  <p:nvPr/>
                </p:nvGrpSpPr>
                <p:grpSpPr>
                  <a:xfrm>
                    <a:off x="7410752" y="10576160"/>
                    <a:ext cx="1802015" cy="1031208"/>
                    <a:chOff x="7405747" y="10625306"/>
                    <a:chExt cx="1802015" cy="1031208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9EAAB5EB-9BD1-4E5F-9B7E-4A24F0011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3152" y="10822349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286D796A-E69D-4B44-B378-7EB0B9598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5747" y="10910154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09D79A94-A68A-4186-A9FC-505077E88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2073" y="10625306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30E58018-4EF6-42CE-923D-474224CAD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40550" y="10777706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95A62AD1-1BE1-4D85-B885-3D8831377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8884" y="11567228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7803555D-129D-443A-A75B-5820F70FD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9787" y="11492365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0CB7CAE5-2EFD-42A4-A425-3F3C040D4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9027" y="11214274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322D31D7-B81D-4A0D-8B0D-38CEC9BEE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9905" y="10889225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593C0B17-603F-4C1E-AFFF-554D0DA3A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6768" y="11017847"/>
                      <a:ext cx="83227" cy="78688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D3AC7659-C7F8-476B-B821-15EECCA32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0808" y="10966465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</p:grpSp>
          </p:grpSp>
        </p:grp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60F3835-8897-4B2D-879F-AEF434136D66}"/>
                </a:ext>
              </a:extLst>
            </p:cNvPr>
            <p:cNvSpPr/>
            <p:nvPr/>
          </p:nvSpPr>
          <p:spPr>
            <a:xfrm>
              <a:off x="10039350" y="10759235"/>
              <a:ext cx="557097" cy="576510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B9C6187-9F1E-488F-A716-26ECD02F59F0}"/>
                </a:ext>
              </a:extLst>
            </p:cNvPr>
            <p:cNvSpPr/>
            <p:nvPr/>
          </p:nvSpPr>
          <p:spPr>
            <a:xfrm>
              <a:off x="10944599" y="10683663"/>
              <a:ext cx="320030" cy="404273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D29AF86-3E70-453A-B90D-13AC115D219D}"/>
                </a:ext>
              </a:extLst>
            </p:cNvPr>
            <p:cNvSpPr/>
            <p:nvPr/>
          </p:nvSpPr>
          <p:spPr>
            <a:xfrm>
              <a:off x="11657535" y="10919422"/>
              <a:ext cx="320030" cy="404273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A74BD48-6130-40B9-B551-81AD2EBB105E}"/>
                </a:ext>
              </a:extLst>
            </p:cNvPr>
            <p:cNvSpPr/>
            <p:nvPr/>
          </p:nvSpPr>
          <p:spPr>
            <a:xfrm>
              <a:off x="10537327" y="11537008"/>
              <a:ext cx="320030" cy="341725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81D5C93-841F-43D9-8F67-A16B9FF60C09}"/>
                </a:ext>
              </a:extLst>
            </p:cNvPr>
            <p:cNvSpPr/>
            <p:nvPr/>
          </p:nvSpPr>
          <p:spPr>
            <a:xfrm>
              <a:off x="11065990" y="11258917"/>
              <a:ext cx="218138" cy="238621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26" name="Arrow: Right 225">
            <a:extLst>
              <a:ext uri="{FF2B5EF4-FFF2-40B4-BE49-F238E27FC236}">
                <a16:creationId xmlns:a16="http://schemas.microsoft.com/office/drawing/2014/main" id="{DAD1F55D-B865-4353-9822-225E329FF3B2}"/>
              </a:ext>
            </a:extLst>
          </p:cNvPr>
          <p:cNvSpPr/>
          <p:nvPr/>
        </p:nvSpPr>
        <p:spPr>
          <a:xfrm rot="7682616">
            <a:off x="10557208" y="4872751"/>
            <a:ext cx="420150" cy="358703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2DDF719-AC75-428B-91F7-382A074D6EAE}"/>
              </a:ext>
            </a:extLst>
          </p:cNvPr>
          <p:cNvSpPr/>
          <p:nvPr/>
        </p:nvSpPr>
        <p:spPr>
          <a:xfrm>
            <a:off x="6605669" y="5400383"/>
            <a:ext cx="2012915" cy="100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rgbClr val="00A9E0"/>
                </a:solidFill>
              </a:rPr>
              <a:t>AAABC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B364594-D19D-4783-859E-AD9A9A3185C5}"/>
              </a:ext>
            </a:extLst>
          </p:cNvPr>
          <p:cNvGrpSpPr/>
          <p:nvPr/>
        </p:nvGrpSpPr>
        <p:grpSpPr>
          <a:xfrm>
            <a:off x="8960947" y="5225490"/>
            <a:ext cx="1567517" cy="1201357"/>
            <a:chOff x="9879402" y="13754582"/>
            <a:chExt cx="2255096" cy="1465621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66F7624-5511-4877-A20F-17631CC7A032}"/>
                </a:ext>
              </a:extLst>
            </p:cNvPr>
            <p:cNvGrpSpPr/>
            <p:nvPr/>
          </p:nvGrpSpPr>
          <p:grpSpPr>
            <a:xfrm>
              <a:off x="9879402" y="13754582"/>
              <a:ext cx="2255096" cy="1465621"/>
              <a:chOff x="9874002" y="10545870"/>
              <a:chExt cx="2255096" cy="1465621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DC97349-5519-4206-96CC-825479C7602E}"/>
                  </a:ext>
                </a:extLst>
              </p:cNvPr>
              <p:cNvGrpSpPr/>
              <p:nvPr/>
            </p:nvGrpSpPr>
            <p:grpSpPr>
              <a:xfrm>
                <a:off x="9874002" y="10545870"/>
                <a:ext cx="2255096" cy="1465621"/>
                <a:chOff x="6880195" y="10249691"/>
                <a:chExt cx="2255096" cy="146562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C8EC56F-DB04-4671-BB61-10968A27CD27}"/>
                    </a:ext>
                  </a:extLst>
                </p:cNvPr>
                <p:cNvSpPr/>
                <p:nvPr/>
              </p:nvSpPr>
              <p:spPr>
                <a:xfrm>
                  <a:off x="6880195" y="10249691"/>
                  <a:ext cx="2255096" cy="14656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1183C7A9-8E88-4C35-978B-2EEB34EFF434}"/>
                    </a:ext>
                  </a:extLst>
                </p:cNvPr>
                <p:cNvGrpSpPr/>
                <p:nvPr/>
              </p:nvGrpSpPr>
              <p:grpSpPr>
                <a:xfrm>
                  <a:off x="7149495" y="10450598"/>
                  <a:ext cx="1802015" cy="1031208"/>
                  <a:chOff x="7384626" y="10670596"/>
                  <a:chExt cx="1802015" cy="1031208"/>
                </a:xfrm>
              </p:grpSpPr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E31CFD79-FF63-47C7-917A-59A06DA7746C}"/>
                      </a:ext>
                    </a:extLst>
                  </p:cNvPr>
                  <p:cNvSpPr/>
                  <p:nvPr/>
                </p:nvSpPr>
                <p:spPr>
                  <a:xfrm>
                    <a:off x="7558147" y="11062554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561A7DDE-01E3-49B8-B2D5-51BB0C841305}"/>
                      </a:ext>
                    </a:extLst>
                  </p:cNvPr>
                  <p:cNvGrpSpPr/>
                  <p:nvPr/>
                </p:nvGrpSpPr>
                <p:grpSpPr>
                  <a:xfrm>
                    <a:off x="7384626" y="10670596"/>
                    <a:ext cx="1802015" cy="1031208"/>
                    <a:chOff x="7410752" y="10576160"/>
                    <a:chExt cx="1802015" cy="1031208"/>
                  </a:xfrm>
                </p:grpSpPr>
                <p:sp>
                  <p:nvSpPr>
                    <p:cNvPr id="250" name="Oval 249">
                      <a:extLst>
                        <a:ext uri="{FF2B5EF4-FFF2-40B4-BE49-F238E27FC236}">
                          <a16:creationId xmlns:a16="http://schemas.microsoft.com/office/drawing/2014/main" id="{57495310-E0CB-434D-8887-CDD33B154B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0752" y="10669949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AE45EDEA-81AA-4477-9FED-0563CD7B4B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10752" y="10576160"/>
                      <a:ext cx="1802015" cy="1031208"/>
                      <a:chOff x="7405747" y="10625306"/>
                      <a:chExt cx="1802015" cy="1031208"/>
                    </a:xfrm>
                  </p:grpSpPr>
                  <p:sp>
                    <p:nvSpPr>
                      <p:cNvPr id="252" name="Oval 251">
                        <a:extLst>
                          <a:ext uri="{FF2B5EF4-FFF2-40B4-BE49-F238E27FC236}">
                            <a16:creationId xmlns:a16="http://schemas.microsoft.com/office/drawing/2014/main" id="{CEFF9FD9-2580-45F7-8D32-A149B924E9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3152" y="10822349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685BA4B2-43C9-46A8-AAA8-C5F0A79CC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5747" y="10910154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4" name="Oval 253">
                        <a:extLst>
                          <a:ext uri="{FF2B5EF4-FFF2-40B4-BE49-F238E27FC236}">
                            <a16:creationId xmlns:a16="http://schemas.microsoft.com/office/drawing/2014/main" id="{492DCACE-09B0-4326-99D5-5C643EA6D8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92073" y="10625306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5" name="Oval 254">
                        <a:extLst>
                          <a:ext uri="{FF2B5EF4-FFF2-40B4-BE49-F238E27FC236}">
                            <a16:creationId xmlns:a16="http://schemas.microsoft.com/office/drawing/2014/main" id="{631697D2-2E19-4C87-843F-B3BBC7488C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40550" y="10777706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6" name="Oval 255">
                        <a:extLst>
                          <a:ext uri="{FF2B5EF4-FFF2-40B4-BE49-F238E27FC236}">
                            <a16:creationId xmlns:a16="http://schemas.microsoft.com/office/drawing/2014/main" id="{281C9FB6-4204-471F-A374-6881616DF9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8884" y="11567228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7" name="Oval 256">
                        <a:extLst>
                          <a:ext uri="{FF2B5EF4-FFF2-40B4-BE49-F238E27FC236}">
                            <a16:creationId xmlns:a16="http://schemas.microsoft.com/office/drawing/2014/main" id="{FD1D44AE-9BED-4B09-B3E4-3D9940F2C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9787" y="11492365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8" name="Oval 257">
                        <a:extLst>
                          <a:ext uri="{FF2B5EF4-FFF2-40B4-BE49-F238E27FC236}">
                            <a16:creationId xmlns:a16="http://schemas.microsoft.com/office/drawing/2014/main" id="{A98A4C8B-0D87-4B6C-ABF8-D62910CA41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89027" y="11214274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9" name="Oval 258">
                        <a:extLst>
                          <a:ext uri="{FF2B5EF4-FFF2-40B4-BE49-F238E27FC236}">
                            <a16:creationId xmlns:a16="http://schemas.microsoft.com/office/drawing/2014/main" id="{40ABAECE-B33E-4C1D-8A9F-C1E0DFD69E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9905" y="10889225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60" name="Oval 259">
                        <a:extLst>
                          <a:ext uri="{FF2B5EF4-FFF2-40B4-BE49-F238E27FC236}">
                            <a16:creationId xmlns:a16="http://schemas.microsoft.com/office/drawing/2014/main" id="{6B743A4A-857D-46FE-8CE7-682AE9AD0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96768" y="11017847"/>
                        <a:ext cx="83227" cy="78688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61" name="Oval 260">
                        <a:extLst>
                          <a:ext uri="{FF2B5EF4-FFF2-40B4-BE49-F238E27FC236}">
                            <a16:creationId xmlns:a16="http://schemas.microsoft.com/office/drawing/2014/main" id="{952F1845-1C32-41E2-B9A8-9025BE4982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10808" y="10966465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</p:grpSp>
              </p:grpSp>
            </p:grpSp>
          </p:grp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0B3C578-56A2-40D9-87FA-9C13C3D4064C}"/>
                  </a:ext>
                </a:extLst>
              </p:cNvPr>
              <p:cNvSpPr/>
              <p:nvPr/>
            </p:nvSpPr>
            <p:spPr>
              <a:xfrm>
                <a:off x="10039350" y="10759235"/>
                <a:ext cx="557097" cy="576510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1183E87-9E5F-4BB0-824C-D7D631B6B409}"/>
                  </a:ext>
                </a:extLst>
              </p:cNvPr>
              <p:cNvSpPr/>
              <p:nvPr/>
            </p:nvSpPr>
            <p:spPr>
              <a:xfrm>
                <a:off x="10944599" y="10683663"/>
                <a:ext cx="320030" cy="404273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1D50C21-57B5-49D6-8ECC-824454408360}"/>
                  </a:ext>
                </a:extLst>
              </p:cNvPr>
              <p:cNvSpPr/>
              <p:nvPr/>
            </p:nvSpPr>
            <p:spPr>
              <a:xfrm>
                <a:off x="11657535" y="10919422"/>
                <a:ext cx="320030" cy="404273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E1BE5BB7-E094-4EEE-AA6C-F6FA7ED56B38}"/>
                  </a:ext>
                </a:extLst>
              </p:cNvPr>
              <p:cNvSpPr/>
              <p:nvPr/>
            </p:nvSpPr>
            <p:spPr>
              <a:xfrm>
                <a:off x="10537327" y="11537008"/>
                <a:ext cx="320030" cy="341725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CB55D56-B8A6-48E0-A3B0-75E60AD8AECA}"/>
                  </a:ext>
                </a:extLst>
              </p:cNvPr>
              <p:cNvSpPr/>
              <p:nvPr/>
            </p:nvSpPr>
            <p:spPr>
              <a:xfrm>
                <a:off x="11065990" y="11258917"/>
                <a:ext cx="218138" cy="238621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E286DCE8-D21F-4D30-B164-324AF18FDED8}"/>
                </a:ext>
              </a:extLst>
            </p:cNvPr>
            <p:cNvCxnSpPr>
              <a:stCxn id="241" idx="6"/>
              <a:endCxn id="242" idx="2"/>
            </p:cNvCxnSpPr>
            <p:nvPr/>
          </p:nvCxnSpPr>
          <p:spPr>
            <a:xfrm flipV="1">
              <a:off x="10601847" y="14094512"/>
              <a:ext cx="348152" cy="161690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BB9D4A46-A760-476C-B9CD-5877B7F19834}"/>
                </a:ext>
              </a:extLst>
            </p:cNvPr>
            <p:cNvCxnSpPr>
              <a:cxnSpLocks/>
              <a:endCxn id="245" idx="0"/>
            </p:cNvCxnSpPr>
            <p:nvPr/>
          </p:nvCxnSpPr>
          <p:spPr>
            <a:xfrm>
              <a:off x="11126581" y="14314494"/>
              <a:ext cx="53878" cy="153135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4AEDAAD0-B20D-485E-8B02-4D3D2D946358}"/>
                </a:ext>
              </a:extLst>
            </p:cNvPr>
            <p:cNvCxnSpPr>
              <a:cxnSpLocks/>
              <a:stCxn id="245" idx="4"/>
              <a:endCxn id="244" idx="6"/>
            </p:cNvCxnSpPr>
            <p:nvPr/>
          </p:nvCxnSpPr>
          <p:spPr>
            <a:xfrm flipH="1">
              <a:off x="10862757" y="14706250"/>
              <a:ext cx="317702" cy="210333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EA37F37F-991D-4610-B26B-16DB0695F220}"/>
                </a:ext>
              </a:extLst>
            </p:cNvPr>
            <p:cNvCxnSpPr>
              <a:cxnSpLocks/>
              <a:stCxn id="244" idx="5"/>
              <a:endCxn id="243" idx="4"/>
            </p:cNvCxnSpPr>
            <p:nvPr/>
          </p:nvCxnSpPr>
          <p:spPr>
            <a:xfrm flipV="1">
              <a:off x="10815890" y="14532407"/>
              <a:ext cx="1007060" cy="504994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04DDF19-94D3-450D-9AF4-FCAE6881FF74}"/>
                </a:ext>
              </a:extLst>
            </p:cNvPr>
            <p:cNvSpPr/>
            <p:nvPr/>
          </p:nvSpPr>
          <p:spPr>
            <a:xfrm>
              <a:off x="10039350" y="13839919"/>
              <a:ext cx="1351990" cy="855757"/>
            </a:xfrm>
            <a:prstGeom prst="rect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D73E8DA-68DD-4317-8A9D-6CBDA5221324}"/>
                </a:ext>
              </a:extLst>
            </p:cNvPr>
            <p:cNvSpPr/>
            <p:nvPr/>
          </p:nvSpPr>
          <p:spPr>
            <a:xfrm>
              <a:off x="11486669" y="13839919"/>
              <a:ext cx="609444" cy="1301056"/>
            </a:xfrm>
            <a:prstGeom prst="rect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1A2D772-3ED3-43B9-8DE5-227920F3C0EE}"/>
                </a:ext>
              </a:extLst>
            </p:cNvPr>
            <p:cNvSpPr/>
            <p:nvPr/>
          </p:nvSpPr>
          <p:spPr>
            <a:xfrm>
              <a:off x="10039350" y="14764331"/>
              <a:ext cx="1351990" cy="391946"/>
            </a:xfrm>
            <a:prstGeom prst="rect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D14FDDA-8139-4467-AACB-58550CACC070}"/>
                </a:ext>
              </a:extLst>
            </p:cNvPr>
            <p:cNvSpPr/>
            <p:nvPr/>
          </p:nvSpPr>
          <p:spPr>
            <a:xfrm>
              <a:off x="10039350" y="14822548"/>
              <a:ext cx="277473" cy="318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rgbClr val="00A9E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036DA34-86C7-4974-9DBC-260C916A8BBD}"/>
                </a:ext>
              </a:extLst>
            </p:cNvPr>
            <p:cNvSpPr/>
            <p:nvPr/>
          </p:nvSpPr>
          <p:spPr>
            <a:xfrm>
              <a:off x="11807759" y="14796989"/>
              <a:ext cx="231092" cy="39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rgbClr val="00A9E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C63DA14-6CAE-49C7-8119-1284EF7F7DA3}"/>
                </a:ext>
              </a:extLst>
            </p:cNvPr>
            <p:cNvSpPr/>
            <p:nvPr/>
          </p:nvSpPr>
          <p:spPr>
            <a:xfrm>
              <a:off x="10694348" y="14243321"/>
              <a:ext cx="231092" cy="39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rgbClr val="00A9E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</p:grp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4EC24921-4CCA-4AEC-B1F6-AB23080256D1}"/>
              </a:ext>
            </a:extLst>
          </p:cNvPr>
          <p:cNvSpPr/>
          <p:nvPr/>
        </p:nvSpPr>
        <p:spPr>
          <a:xfrm rot="10800000">
            <a:off x="8382833" y="5743004"/>
            <a:ext cx="420150" cy="358703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2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1384</Words>
  <Application>Microsoft Office PowerPoint</Application>
  <PresentationFormat>Widescreen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Segoe UI</vt:lpstr>
      <vt:lpstr>Office Theme</vt:lpstr>
      <vt:lpstr>Analýza dát zo sledovania pohľadu</vt:lpstr>
      <vt:lpstr>PowerPoint Presentation</vt:lpstr>
      <vt:lpstr>Predpokladajme, že dáta už máme nazbierané... V akom sú tvare?</vt:lpstr>
      <vt:lpstr>Nepodceňte základný sanity check</vt:lpstr>
      <vt:lpstr>Aké presné sú vaše merania?</vt:lpstr>
      <vt:lpstr>Zaraďte do vašich testov validáciu kalibrácie!</vt:lpstr>
      <vt:lpstr>Validácia kalibrácie: Presnosť a korekcia</vt:lpstr>
      <vt:lpstr>Aký algoritmus ste použili na výpočet fixácií?  S akými hodnotami parametrov?</vt:lpstr>
      <vt:lpstr>Spracovanie údajov zo sledovania pohľadu [Goldberg-Helfman2014]</vt:lpstr>
      <vt:lpstr>Spoznajte (vizualizujte si) vaše dáta</vt:lpstr>
      <vt:lpstr>Iné typy vizualizácií [Blascheck2017]</vt:lpstr>
      <vt:lpstr>Sekvencie pohľadu</vt:lpstr>
      <vt:lpstr>Analýza sekvencií pohľadu [Eraslan-Yesilada-Harper2016]</vt:lpstr>
      <vt:lpstr>Porovnávanie dvojíc sekvencií pohľadu [Anderson2015]</vt:lpstr>
      <vt:lpstr>Počítanie pravdepodobností prechodov</vt:lpstr>
      <vt:lpstr>Detekcia vzorov</vt:lpstr>
      <vt:lpstr>Identifikácia spoločnej sekvencie pohľadu</vt:lpstr>
      <vt:lpstr>Vlastnosti ideálneho algoritmu na identifikáciu spoločnej sekvencie pohľadu [Eraslan-Yesilada-Harper2016]</vt:lpstr>
      <vt:lpstr>Porovnanie algoritmov na identifikáciu spoločnej sekvencie pohľadu [Eraslan-Yesilada-Harper2016b] </vt:lpstr>
      <vt:lpstr>Archivácia a zdieľanie dát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Róbert Móro</dc:creator>
  <cp:lastModifiedBy>Róbert Móro</cp:lastModifiedBy>
  <cp:revision>35</cp:revision>
  <dcterms:created xsi:type="dcterms:W3CDTF">2016-11-30T21:52:07Z</dcterms:created>
  <dcterms:modified xsi:type="dcterms:W3CDTF">2017-11-16T00:47:35Z</dcterms:modified>
</cp:coreProperties>
</file>