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34" autoAdjust="0"/>
  </p:normalViewPr>
  <p:slideViewPr>
    <p:cSldViewPr snapToGrid="0">
      <p:cViewPr varScale="1">
        <p:scale>
          <a:sx n="96" d="100"/>
          <a:sy n="96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342B-8339-40CB-A551-64AC3254FBE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4587F-13E9-4676-AE88-A93BD017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87F-13E9-4676-AE88-A93BD017F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 </a:t>
            </a:r>
            <a:r>
              <a:rPr lang="en-US" dirty="0" err="1"/>
              <a:t>pozostaval</a:t>
            </a:r>
            <a:r>
              <a:rPr lang="en-US" dirty="0"/>
              <a:t> z 5tich </a:t>
            </a:r>
            <a:r>
              <a:rPr lang="en-US" dirty="0" err="1"/>
              <a:t>uloh</a:t>
            </a:r>
            <a:r>
              <a:rPr lang="en-US" dirty="0"/>
              <a:t>  </a:t>
            </a:r>
            <a:r>
              <a:rPr lang="en-US" dirty="0" err="1"/>
              <a:t>vsetky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single page </a:t>
            </a:r>
            <a:r>
              <a:rPr lang="en-US" dirty="0" err="1"/>
              <a:t>riesenie</a:t>
            </a:r>
            <a:r>
              <a:rPr lang="en-US" dirty="0"/>
              <a:t>, aby </a:t>
            </a:r>
            <a:r>
              <a:rPr lang="en-US" dirty="0" err="1"/>
              <a:t>sa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dali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extrahovat</a:t>
            </a:r>
            <a:r>
              <a:rPr lang="en-US" dirty="0"/>
              <a:t> </a:t>
            </a:r>
            <a:r>
              <a:rPr lang="en-US" dirty="0" err="1"/>
              <a:t>vzory</a:t>
            </a:r>
            <a:r>
              <a:rPr lang="en-US" dirty="0"/>
              <a:t>. </a:t>
            </a:r>
            <a:r>
              <a:rPr lang="en-US" dirty="0" err="1"/>
              <a:t>Nakonic</a:t>
            </a:r>
            <a:r>
              <a:rPr lang="en-US" dirty="0"/>
              <a:t> </a:t>
            </a:r>
            <a:r>
              <a:rPr lang="en-US" dirty="0" err="1"/>
              <a:t>vyplnili</a:t>
            </a:r>
            <a:r>
              <a:rPr lang="en-US" dirty="0"/>
              <a:t> </a:t>
            </a:r>
            <a:r>
              <a:rPr lang="en-US" dirty="0" err="1"/>
              <a:t>jednoduchy</a:t>
            </a:r>
            <a:r>
              <a:rPr lang="en-US" dirty="0"/>
              <a:t> </a:t>
            </a:r>
            <a:r>
              <a:rPr lang="en-US" dirty="0" err="1"/>
              <a:t>dotaznkik</a:t>
            </a:r>
            <a:r>
              <a:rPr lang="en-US" dirty="0"/>
              <a:t>, ci </a:t>
            </a:r>
            <a:r>
              <a:rPr lang="en-US" dirty="0" err="1"/>
              <a:t>navsevuju</a:t>
            </a:r>
            <a:r>
              <a:rPr lang="en-US" dirty="0"/>
              <a:t> </a:t>
            </a:r>
            <a:r>
              <a:rPr lang="en-US" dirty="0" err="1"/>
              <a:t>tuto</a:t>
            </a:r>
            <a:r>
              <a:rPr lang="en-US" dirty="0"/>
              <a:t> </a:t>
            </a:r>
            <a:r>
              <a:rPr lang="en-US" dirty="0" err="1"/>
              <a:t>stranku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stranky</a:t>
            </a:r>
            <a:r>
              <a:rPr lang="en-US" dirty="0"/>
              <a:t> </a:t>
            </a:r>
            <a:r>
              <a:rPr lang="en-US" dirty="0" err="1"/>
              <a:t>podobneho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Urcenie</a:t>
            </a:r>
            <a:r>
              <a:rPr lang="en-US" dirty="0"/>
              <a:t> </a:t>
            </a:r>
            <a:r>
              <a:rPr lang="en-US" dirty="0" err="1"/>
              <a:t>zrucnosti</a:t>
            </a:r>
            <a:endParaRPr lang="en-US" dirty="0"/>
          </a:p>
          <a:p>
            <a:r>
              <a:rPr lang="sk-SK" dirty="0"/>
              <a:t>Ako som </a:t>
            </a:r>
            <a:r>
              <a:rPr lang="sk-SK" dirty="0" err="1"/>
              <a:t>urcil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je </a:t>
            </a:r>
            <a:r>
              <a:rPr lang="sk-SK" dirty="0" err="1"/>
              <a:t>pouzivatel</a:t>
            </a:r>
            <a:r>
              <a:rPr lang="sk-SK" dirty="0"/>
              <a:t> </a:t>
            </a:r>
            <a:r>
              <a:rPr lang="sk-SK" dirty="0" err="1"/>
              <a:t>zrucny</a:t>
            </a:r>
            <a:r>
              <a:rPr lang="sk-SK" dirty="0"/>
              <a:t> na danej </a:t>
            </a:r>
            <a:r>
              <a:rPr lang="sk-SK" dirty="0" err="1"/>
              <a:t>stranke</a:t>
            </a:r>
            <a:r>
              <a:rPr lang="sk-SK" dirty="0"/>
              <a:t>-  ci niekto </a:t>
            </a:r>
            <a:r>
              <a:rPr lang="sk-SK" dirty="0" err="1"/>
              <a:t>navstevuje</a:t>
            </a:r>
            <a:r>
              <a:rPr lang="sk-SK" dirty="0"/>
              <a:t> </a:t>
            </a:r>
            <a:r>
              <a:rPr lang="sk-SK" dirty="0" err="1"/>
              <a:t>stranku</a:t>
            </a:r>
            <a:r>
              <a:rPr lang="sk-SK" dirty="0"/>
              <a:t>, </a:t>
            </a:r>
            <a:r>
              <a:rPr lang="sk-SK" dirty="0" err="1"/>
              <a:t>navstevuje</a:t>
            </a:r>
            <a:r>
              <a:rPr lang="sk-SK" dirty="0"/>
              <a:t> podobne </a:t>
            </a:r>
            <a:r>
              <a:rPr lang="sk-SK" dirty="0" err="1"/>
              <a:t>stranky</a:t>
            </a:r>
            <a:endParaRPr lang="en-US" dirty="0"/>
          </a:p>
          <a:p>
            <a:endParaRPr lang="sk-SK" dirty="0"/>
          </a:p>
          <a:p>
            <a:r>
              <a:rPr lang="en-US" dirty="0" err="1"/>
              <a:t>Vymenovat</a:t>
            </a:r>
            <a:r>
              <a:rPr lang="en-US" dirty="0"/>
              <a:t> </a:t>
            </a:r>
            <a:r>
              <a:rPr lang="en-US" dirty="0" err="1"/>
              <a:t>dovody</a:t>
            </a:r>
            <a:r>
              <a:rPr lang="en-US" dirty="0"/>
              <a:t> </a:t>
            </a:r>
            <a:r>
              <a:rPr lang="sk-SK" dirty="0"/>
              <a:t> </a:t>
            </a:r>
            <a:r>
              <a:rPr lang="sk-SK" dirty="0" err="1"/>
              <a:t>preco</a:t>
            </a:r>
            <a:r>
              <a:rPr lang="sk-SK" dirty="0"/>
              <a:t> som nakoniec </a:t>
            </a:r>
            <a:r>
              <a:rPr lang="sk-SK" dirty="0" err="1"/>
              <a:t>niektorych</a:t>
            </a:r>
            <a:r>
              <a:rPr lang="sk-SK" dirty="0"/>
              <a:t> participantov vyhodil:</a:t>
            </a:r>
          </a:p>
          <a:p>
            <a:r>
              <a:rPr lang="sk-SK" dirty="0"/>
              <a:t> - 1 nevyplnil </a:t>
            </a:r>
            <a:r>
              <a:rPr lang="sk-SK" dirty="0" err="1"/>
              <a:t>dotaznik</a:t>
            </a:r>
            <a:endParaRPr lang="sk-SK" dirty="0"/>
          </a:p>
          <a:p>
            <a:r>
              <a:rPr lang="sk-SK" dirty="0"/>
              <a:t> -  2 sa </a:t>
            </a:r>
            <a:r>
              <a:rPr lang="sk-SK" dirty="0" err="1"/>
              <a:t>zacal</a:t>
            </a:r>
            <a:r>
              <a:rPr lang="sk-SK" dirty="0"/>
              <a:t> </a:t>
            </a:r>
            <a:r>
              <a:rPr lang="sk-SK" dirty="0" err="1"/>
              <a:t>pocas</a:t>
            </a:r>
            <a:r>
              <a:rPr lang="sk-SK" dirty="0"/>
              <a:t> experimentu </a:t>
            </a:r>
            <a:r>
              <a:rPr lang="sk-SK" dirty="0" err="1"/>
              <a:t>aktualizovat</a:t>
            </a:r>
            <a:r>
              <a:rPr lang="sk-SK" dirty="0"/>
              <a:t> </a:t>
            </a:r>
            <a:r>
              <a:rPr lang="sk-SK" dirty="0" err="1"/>
              <a:t>chrome</a:t>
            </a:r>
            <a:endParaRPr lang="sk-SK" dirty="0"/>
          </a:p>
          <a:p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 </a:t>
            </a:r>
            <a:r>
              <a:rPr lang="en-US" dirty="0" err="1"/>
              <a:t>nenavstivilo</a:t>
            </a:r>
            <a:r>
              <a:rPr lang="en-US" dirty="0"/>
              <a:t> </a:t>
            </a:r>
            <a:r>
              <a:rPr lang="en-US" dirty="0" err="1"/>
              <a:t>stranku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raz</a:t>
            </a:r>
            <a:r>
              <a:rPr lang="en-US" dirty="0"/>
              <a:t> a 4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navstevuju</a:t>
            </a:r>
            <a:r>
              <a:rPr lang="en-US" dirty="0"/>
              <a:t>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raz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mesiac</a:t>
            </a:r>
            <a:endParaRPr lang="en-US" dirty="0"/>
          </a:p>
          <a:p>
            <a:endParaRPr lang="en-US" dirty="0"/>
          </a:p>
          <a:p>
            <a:r>
              <a:rPr lang="sk-SK" dirty="0"/>
              <a:t>Nakoniec teda 1</a:t>
            </a:r>
            <a:r>
              <a:rPr lang="en-US" dirty="0"/>
              <a:t>2</a:t>
            </a:r>
            <a:r>
              <a:rPr lang="sk-SK" dirty="0"/>
              <a:t> participantov – </a:t>
            </a:r>
            <a:r>
              <a:rPr lang="sk-SK" dirty="0" err="1"/>
              <a:t>tych</a:t>
            </a:r>
            <a:r>
              <a:rPr lang="sk-SK" dirty="0"/>
              <a:t> som </a:t>
            </a:r>
            <a:r>
              <a:rPr lang="sk-SK" dirty="0" err="1"/>
              <a:t>downsapmplov</a:t>
            </a:r>
            <a:r>
              <a:rPr lang="sk-SK" dirty="0"/>
              <a:t> </a:t>
            </a:r>
            <a:r>
              <a:rPr lang="sk-SK" dirty="0" err="1"/>
              <a:t>niektorzch</a:t>
            </a:r>
            <a:r>
              <a:rPr lang="sk-SK" dirty="0"/>
              <a:t> </a:t>
            </a:r>
            <a:r>
              <a:rPr lang="sk-SK" dirty="0" err="1"/>
              <a:t>nahodne</a:t>
            </a:r>
            <a:r>
              <a:rPr lang="sk-SK" dirty="0"/>
              <a:t>, </a:t>
            </a:r>
            <a:r>
              <a:rPr lang="sk-SK" dirty="0" err="1"/>
              <a:t>niektorzch</a:t>
            </a:r>
            <a:r>
              <a:rPr lang="sk-SK" dirty="0"/>
              <a:t> </a:t>
            </a:r>
            <a:r>
              <a:rPr lang="sk-SK" dirty="0" err="1"/>
              <a:t>co</a:t>
            </a:r>
            <a:r>
              <a:rPr lang="sk-SK" dirty="0"/>
              <a:t> nesplnili </a:t>
            </a:r>
            <a:r>
              <a:rPr lang="sk-SK" dirty="0" err="1"/>
              <a:t>nahodne</a:t>
            </a:r>
            <a:r>
              <a:rPr lang="sk-SK" dirty="0"/>
              <a:t> </a:t>
            </a:r>
            <a:r>
              <a:rPr lang="sk-SK" dirty="0" err="1"/>
              <a:t>vzbranu</a:t>
            </a:r>
            <a:r>
              <a:rPr lang="sk-SK" dirty="0"/>
              <a:t> </a:t>
            </a:r>
            <a:r>
              <a:rPr lang="sk-SK" dirty="0" err="1"/>
              <a:t>ulohu</a:t>
            </a:r>
            <a:endParaRPr lang="sk-SK" dirty="0"/>
          </a:p>
          <a:p>
            <a:r>
              <a:rPr lang="sk-SK" dirty="0"/>
              <a:t>zostalo mi teda 8 – 4 a 4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</a:t>
            </a:r>
            <a:r>
              <a:rPr lang="en-US" dirty="0" err="1"/>
              <a:t>je</a:t>
            </a:r>
            <a:r>
              <a:rPr lang="en-US" dirty="0"/>
              <a:t> v </a:t>
            </a:r>
            <a:r>
              <a:rPr lang="en-US" dirty="0" err="1"/>
              <a:t>podstate</a:t>
            </a:r>
            <a:r>
              <a:rPr lang="en-US" dirty="0"/>
              <a:t> 8 *5 = 40 </a:t>
            </a:r>
            <a:r>
              <a:rPr lang="en-US" dirty="0" err="1"/>
              <a:t>vzoriek</a:t>
            </a:r>
            <a:endParaRPr lang="sk-SK" dirty="0"/>
          </a:p>
          <a:p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vhodn</a:t>
            </a:r>
            <a:r>
              <a:rPr lang="sk-SK" dirty="0"/>
              <a:t>é to </a:t>
            </a:r>
            <a:r>
              <a:rPr lang="sk-SK" dirty="0" err="1"/>
              <a:t>downsamplovať</a:t>
            </a:r>
            <a:r>
              <a:rPr lang="sk-SK" dirty="0"/>
              <a:t> takýmto spôsobom</a:t>
            </a:r>
            <a:r>
              <a:rPr lang="en-US" dirty="0"/>
              <a:t>? </a:t>
            </a:r>
            <a:r>
              <a:rPr lang="en-US" dirty="0" err="1"/>
              <a:t>Alebo</a:t>
            </a:r>
            <a:r>
              <a:rPr lang="en-US" dirty="0"/>
              <a:t> to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skusit</a:t>
            </a:r>
            <a:r>
              <a:rPr lang="en-US" dirty="0"/>
              <a:t> </a:t>
            </a:r>
            <a:r>
              <a:rPr lang="en-US" dirty="0" err="1"/>
              <a:t>viacej</a:t>
            </a:r>
            <a:r>
              <a:rPr lang="en-US" dirty="0"/>
              <a:t> </a:t>
            </a:r>
            <a:r>
              <a:rPr lang="en-US" dirty="0" err="1"/>
              <a:t>krat</a:t>
            </a:r>
            <a:r>
              <a:rPr lang="en-US" dirty="0"/>
              <a:t> </a:t>
            </a:r>
            <a:r>
              <a:rPr lang="en-US" dirty="0" err="1"/>
              <a:t>anhodne</a:t>
            </a:r>
            <a:r>
              <a:rPr lang="en-US" dirty="0"/>
              <a:t>? A ci to ma </a:t>
            </a:r>
            <a:r>
              <a:rPr lang="en-US" dirty="0" err="1"/>
              <a:t>vobec</a:t>
            </a:r>
            <a:r>
              <a:rPr lang="en-US" dirty="0"/>
              <a:t> </a:t>
            </a:r>
            <a:r>
              <a:rPr lang="en-US" dirty="0" err="1"/>
              <a:t>zmysel</a:t>
            </a:r>
            <a:r>
              <a:rPr lang="en-US" dirty="0"/>
              <a:t> </a:t>
            </a:r>
            <a:r>
              <a:rPr lang="en-US" dirty="0" err="1"/>
              <a:t>taketo</a:t>
            </a:r>
            <a:r>
              <a:rPr lang="en-US" dirty="0"/>
              <a:t> </a:t>
            </a:r>
            <a:r>
              <a:rPr lang="en-US" dirty="0" err="1"/>
              <a:t>nieco</a:t>
            </a:r>
            <a:r>
              <a:rPr lang="en-US" dirty="0"/>
              <a:t> </a:t>
            </a:r>
            <a:r>
              <a:rPr lang="en-US" dirty="0" err="1"/>
              <a:t>riesit</a:t>
            </a:r>
            <a:r>
              <a:rPr lang="en-US" dirty="0"/>
              <a:t> ked mam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malod</a:t>
            </a:r>
            <a:r>
              <a:rPr lang="en-US" dirty="0"/>
              <a:t> 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Tieto</a:t>
            </a:r>
            <a:r>
              <a:rPr lang="en-US" dirty="0"/>
              <a:t> data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zostrotil</a:t>
            </a:r>
            <a:r>
              <a:rPr lang="en-US" dirty="0"/>
              <a:t> a </a:t>
            </a:r>
            <a:r>
              <a:rPr lang="en-US" dirty="0" err="1"/>
              <a:t>vypocital</a:t>
            </a:r>
            <a:r>
              <a:rPr lang="en-US" dirty="0"/>
              <a:t> </a:t>
            </a:r>
            <a:r>
              <a:rPr lang="en-US" dirty="0" err="1"/>
              <a:t>vsetky</a:t>
            </a:r>
            <a:r>
              <a:rPr lang="en-US" dirty="0"/>
              <a:t> </a:t>
            </a:r>
            <a:r>
              <a:rPr lang="en-US" dirty="0" err="1"/>
              <a:t>spominane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feature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dostavam</a:t>
            </a:r>
            <a:r>
              <a:rPr lang="en-US" dirty="0"/>
              <a:t> k </a:t>
            </a:r>
            <a:r>
              <a:rPr lang="en-US" dirty="0" err="1"/>
              <a:t>dalsej</a:t>
            </a:r>
            <a:r>
              <a:rPr lang="en-US" dirty="0"/>
              <a:t> </a:t>
            </a:r>
            <a:r>
              <a:rPr lang="en-US" dirty="0" err="1"/>
              <a:t>dileme</a:t>
            </a:r>
            <a:endParaRPr lang="en-US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87F-13E9-4676-AE88-A93BD017F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Natrenoval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3 </a:t>
            </a:r>
            <a:r>
              <a:rPr lang="en-US" dirty="0" err="1"/>
              <a:t>modely</a:t>
            </a:r>
            <a:r>
              <a:rPr lang="en-US" dirty="0"/>
              <a:t>: </a:t>
            </a:r>
          </a:p>
          <a:p>
            <a:r>
              <a:rPr lang="en-US" dirty="0"/>
              <a:t>2 </a:t>
            </a:r>
            <a:r>
              <a:rPr lang="en-US" dirty="0" err="1"/>
              <a:t>vcelku</a:t>
            </a:r>
            <a:r>
              <a:rPr lang="en-US" dirty="0"/>
              <a:t> </a:t>
            </a:r>
            <a:r>
              <a:rPr lang="en-US" dirty="0" err="1"/>
              <a:t>zle</a:t>
            </a:r>
            <a:r>
              <a:rPr lang="en-US" dirty="0"/>
              <a:t>:</a:t>
            </a:r>
          </a:p>
          <a:p>
            <a:r>
              <a:rPr lang="en-US" dirty="0"/>
              <a:t>0.41 0.35 0.22 0.41</a:t>
            </a:r>
          </a:p>
          <a:p>
            <a:r>
              <a:rPr lang="en-US" dirty="0"/>
              <a:t>0.49 0.575882352941 0.36 0.52</a:t>
            </a:r>
          </a:p>
          <a:p>
            <a:r>
              <a:rPr lang="en-US" dirty="0"/>
              <a:t>Ale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vynimocne</a:t>
            </a:r>
            <a:r>
              <a:rPr lang="en-US" dirty="0"/>
              <a:t> </a:t>
            </a:r>
            <a:r>
              <a:rPr lang="en-US" dirty="0" err="1"/>
              <a:t>dobry</a:t>
            </a:r>
            <a:endParaRPr lang="sk-SK" dirty="0"/>
          </a:p>
          <a:p>
            <a:endParaRPr lang="en-US" dirty="0"/>
          </a:p>
          <a:p>
            <a:r>
              <a:rPr lang="sk-SK" dirty="0"/>
              <a:t>A </a:t>
            </a:r>
            <a:r>
              <a:rPr lang="sk-SK" dirty="0" err="1"/>
              <a:t>take</a:t>
            </a:r>
            <a:r>
              <a:rPr lang="sk-SK" dirty="0"/>
              <a:t> dobre </a:t>
            </a:r>
            <a:r>
              <a:rPr lang="sk-SK" dirty="0" err="1"/>
              <a:t>vzsledkz</a:t>
            </a:r>
            <a:r>
              <a:rPr lang="sk-SK" dirty="0"/>
              <a:t> </a:t>
            </a:r>
            <a:r>
              <a:rPr lang="sk-SK" dirty="0" err="1"/>
              <a:t>bz</a:t>
            </a:r>
            <a:r>
              <a:rPr lang="sk-SK" dirty="0"/>
              <a:t> nemali </a:t>
            </a:r>
            <a:r>
              <a:rPr lang="sk-SK" dirty="0" err="1"/>
              <a:t>bzt</a:t>
            </a:r>
            <a:r>
              <a:rPr lang="sk-SK" dirty="0"/>
              <a:t>, </a:t>
            </a:r>
            <a:r>
              <a:rPr lang="sk-SK" dirty="0" err="1"/>
              <a:t>ked</a:t>
            </a:r>
            <a:r>
              <a:rPr lang="sk-SK" dirty="0"/>
              <a:t> </a:t>
            </a:r>
            <a:r>
              <a:rPr lang="sk-SK" dirty="0" err="1"/>
              <a:t>royidelz</a:t>
            </a:r>
            <a:r>
              <a:rPr lang="sk-SK" dirty="0"/>
              <a:t> nie </a:t>
            </a:r>
            <a:r>
              <a:rPr lang="sk-SK" dirty="0" err="1"/>
              <a:t>su</a:t>
            </a:r>
            <a:r>
              <a:rPr lang="sk-SK" dirty="0"/>
              <a:t> </a:t>
            </a:r>
            <a:r>
              <a:rPr lang="sk-SK" dirty="0" err="1"/>
              <a:t>ay</a:t>
            </a:r>
            <a:r>
              <a:rPr lang="sk-SK" dirty="0"/>
              <a:t> </a:t>
            </a:r>
            <a:r>
              <a:rPr lang="sk-SK" dirty="0" err="1"/>
              <a:t>take</a:t>
            </a:r>
            <a:r>
              <a:rPr lang="sk-SK" dirty="0"/>
              <a:t> </a:t>
            </a:r>
            <a:r>
              <a:rPr lang="sk-SK" dirty="0" err="1"/>
              <a:t>velke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 err="1"/>
              <a:t>Rozlisovali</a:t>
            </a:r>
            <a:r>
              <a:rPr lang="sk-SK" dirty="0"/>
              <a:t> traktory a tanky a </a:t>
            </a:r>
            <a:r>
              <a:rPr lang="sk-SK" dirty="0" err="1"/>
              <a:t>velmi</a:t>
            </a:r>
            <a:r>
              <a:rPr lang="sk-SK" dirty="0"/>
              <a:t> dobru </a:t>
            </a:r>
            <a:r>
              <a:rPr lang="sk-SK" dirty="0" err="1"/>
              <a:t>uspesnost</a:t>
            </a:r>
            <a:r>
              <a:rPr lang="sk-SK" dirty="0"/>
              <a:t> mali, a </a:t>
            </a:r>
            <a:r>
              <a:rPr lang="sk-SK" dirty="0" err="1"/>
              <a:t>ked</a:t>
            </a:r>
            <a:r>
              <a:rPr lang="sk-SK" dirty="0"/>
              <a:t> </a:t>
            </a:r>
            <a:r>
              <a:rPr lang="sk-SK" dirty="0" err="1"/>
              <a:t>zacali</a:t>
            </a:r>
            <a:r>
              <a:rPr lang="sk-SK" dirty="0"/>
              <a:t> </a:t>
            </a:r>
            <a:r>
              <a:rPr lang="sk-SK" dirty="0" err="1"/>
              <a:t>analyzovat</a:t>
            </a:r>
            <a:r>
              <a:rPr lang="sk-SK" dirty="0"/>
              <a:t> </a:t>
            </a:r>
            <a:r>
              <a:rPr lang="sk-SK" dirty="0" err="1"/>
              <a:t>najlepsie</a:t>
            </a:r>
            <a:r>
              <a:rPr lang="sk-SK" dirty="0"/>
              <a:t> </a:t>
            </a:r>
            <a:r>
              <a:rPr lang="sk-SK" dirty="0" err="1"/>
              <a:t>atributy</a:t>
            </a:r>
            <a:r>
              <a:rPr lang="sk-SK" dirty="0"/>
              <a:t>, tak zistili, </a:t>
            </a:r>
            <a:r>
              <a:rPr lang="sk-SK" dirty="0" err="1"/>
              <a:t>ze</a:t>
            </a:r>
            <a:r>
              <a:rPr lang="sk-SK" dirty="0"/>
              <a:t> to najviac </a:t>
            </a:r>
            <a:r>
              <a:rPr lang="sk-SK" dirty="0" err="1"/>
              <a:t>ovplzvnuje</a:t>
            </a:r>
            <a:r>
              <a:rPr lang="sk-SK" dirty="0"/>
              <a:t> </a:t>
            </a:r>
            <a:r>
              <a:rPr lang="sk-SK" dirty="0" err="1"/>
              <a:t>svetlost</a:t>
            </a:r>
            <a:r>
              <a:rPr lang="sk-SK" dirty="0"/>
              <a:t> </a:t>
            </a:r>
            <a:r>
              <a:rPr lang="sk-SK" dirty="0" err="1"/>
              <a:t>obrazku</a:t>
            </a:r>
            <a:r>
              <a:rPr lang="sk-SK" dirty="0"/>
              <a:t>, lebo traktory boli </a:t>
            </a:r>
            <a:r>
              <a:rPr lang="sk-SK" dirty="0" err="1"/>
              <a:t>vzdy</a:t>
            </a:r>
            <a:r>
              <a:rPr lang="sk-SK" dirty="0"/>
              <a:t> odfotene na poli za </a:t>
            </a:r>
            <a:r>
              <a:rPr lang="sk-SK" dirty="0" err="1"/>
              <a:t>slnecneho</a:t>
            </a:r>
            <a:r>
              <a:rPr lang="sk-SK" dirty="0"/>
              <a:t> dna a tanky v </a:t>
            </a:r>
            <a:r>
              <a:rPr lang="sk-SK" dirty="0" err="1"/>
              <a:t>sere</a:t>
            </a:r>
            <a:r>
              <a:rPr lang="sk-SK" dirty="0"/>
              <a:t> v lese. Viem si to nejak </a:t>
            </a:r>
            <a:r>
              <a:rPr lang="sk-SK" dirty="0" err="1"/>
              <a:t>overit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nemam</a:t>
            </a:r>
            <a:r>
              <a:rPr lang="sk-SK" dirty="0"/>
              <a:t> </a:t>
            </a:r>
            <a:r>
              <a:rPr lang="sk-SK" dirty="0" err="1"/>
              <a:t>rovnaky</a:t>
            </a:r>
            <a:r>
              <a:rPr lang="sk-SK" dirty="0"/>
              <a:t> </a:t>
            </a:r>
            <a:r>
              <a:rPr lang="sk-SK" dirty="0" err="1"/>
              <a:t>problem</a:t>
            </a:r>
            <a:r>
              <a:rPr lang="sk-SK" dirty="0"/>
              <a:t>?</a:t>
            </a:r>
          </a:p>
          <a:p>
            <a:endParaRPr lang="sk-SK" dirty="0"/>
          </a:p>
          <a:p>
            <a:r>
              <a:rPr lang="sk-SK" dirty="0" err="1"/>
              <a:t>Dalsia</a:t>
            </a:r>
            <a:r>
              <a:rPr lang="sk-SK" dirty="0"/>
              <a:t> </a:t>
            </a:r>
            <a:r>
              <a:rPr lang="sk-SK" dirty="0" err="1"/>
              <a:t>taka</a:t>
            </a:r>
            <a:r>
              <a:rPr lang="sk-SK" dirty="0"/>
              <a:t> </a:t>
            </a:r>
            <a:r>
              <a:rPr lang="sk-SK" dirty="0" err="1"/>
              <a:t>ota</a:t>
            </a:r>
            <a:r>
              <a:rPr lang="en-US" dirty="0" err="1"/>
              <a:t>zka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akym</a:t>
            </a:r>
            <a:r>
              <a:rPr lang="en-US" dirty="0"/>
              <a:t> </a:t>
            </a:r>
            <a:r>
              <a:rPr lang="en-US" dirty="0" err="1"/>
              <a:t>smerom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teraz</a:t>
            </a:r>
            <a:r>
              <a:rPr lang="en-US" dirty="0"/>
              <a:t> </a:t>
            </a:r>
            <a:r>
              <a:rPr lang="en-US" dirty="0" err="1"/>
              <a:t>uberat</a:t>
            </a:r>
            <a:r>
              <a:rPr lang="en-US" dirty="0"/>
              <a:t>, ci </a:t>
            </a:r>
            <a:r>
              <a:rPr lang="en-US" dirty="0" err="1"/>
              <a:t>zacat</a:t>
            </a:r>
            <a:r>
              <a:rPr lang="en-US" dirty="0"/>
              <a:t> </a:t>
            </a:r>
            <a:r>
              <a:rPr lang="en-US" dirty="0" err="1"/>
              <a:t>planovat</a:t>
            </a:r>
            <a:r>
              <a:rPr lang="en-US" dirty="0"/>
              <a:t> experiment </a:t>
            </a:r>
            <a:r>
              <a:rPr lang="en-US" dirty="0" err="1"/>
              <a:t>rovno</a:t>
            </a:r>
            <a:r>
              <a:rPr lang="en-US" dirty="0"/>
              <a:t>? A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, </a:t>
            </a:r>
            <a:r>
              <a:rPr lang="en-US" dirty="0" err="1"/>
              <a:t>ze</a:t>
            </a:r>
            <a:r>
              <a:rPr lang="en-US" dirty="0"/>
              <a:t> co by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dalo</a:t>
            </a:r>
            <a:r>
              <a:rPr lang="en-US" dirty="0"/>
              <a:t> </a:t>
            </a:r>
            <a:r>
              <a:rPr lang="en-US" dirty="0" err="1"/>
              <a:t>zaujimave</a:t>
            </a:r>
            <a:r>
              <a:rPr lang="en-US" dirty="0"/>
              <a:t> </a:t>
            </a:r>
            <a:r>
              <a:rPr lang="en-US" dirty="0" err="1"/>
              <a:t>skusat</a:t>
            </a:r>
            <a:r>
              <a:rPr lang="en-US" dirty="0"/>
              <a:t>? Ake </a:t>
            </a:r>
            <a:r>
              <a:rPr lang="en-US" dirty="0" err="1"/>
              <a:t>obmedzenia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klast</a:t>
            </a:r>
            <a:r>
              <a:rPr lang="en-US" dirty="0"/>
              <a:t>?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napr</a:t>
            </a:r>
            <a:r>
              <a:rPr lang="en-US" dirty="0"/>
              <a:t> </a:t>
            </a:r>
            <a:r>
              <a:rPr lang="en-US" dirty="0" err="1"/>
              <a:t>riesit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zaciatok</a:t>
            </a:r>
            <a:r>
              <a:rPr lang="en-US" dirty="0"/>
              <a:t> </a:t>
            </a:r>
            <a:r>
              <a:rPr lang="en-US" dirty="0" err="1"/>
              <a:t>nahravky</a:t>
            </a:r>
            <a:r>
              <a:rPr lang="en-US" dirty="0"/>
              <a:t> a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aby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kvazi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v real time ,ale v </a:t>
            </a:r>
            <a:r>
              <a:rPr lang="en-US" dirty="0" err="1"/>
              <a:t>relativne</a:t>
            </a:r>
            <a:r>
              <a:rPr lang="en-US" dirty="0"/>
              <a:t> </a:t>
            </a:r>
            <a:r>
              <a:rPr lang="en-US" dirty="0" err="1"/>
              <a:t>kratkom</a:t>
            </a:r>
            <a:r>
              <a:rPr lang="en-US" dirty="0"/>
              <a:t> case </a:t>
            </a:r>
            <a:r>
              <a:rPr lang="en-US" dirty="0" err="1"/>
              <a:t>vedel</a:t>
            </a:r>
            <a:r>
              <a:rPr lang="en-US" dirty="0"/>
              <a:t> </a:t>
            </a:r>
            <a:r>
              <a:rPr lang="en-US" dirty="0" err="1"/>
              <a:t>indetifikovat</a:t>
            </a:r>
            <a:r>
              <a:rPr lang="en-US" dirty="0"/>
              <a:t> </a:t>
            </a:r>
            <a:r>
              <a:rPr lang="en-US" dirty="0" err="1"/>
              <a:t>nezrucnych</a:t>
            </a:r>
            <a:r>
              <a:rPr lang="en-US" dirty="0"/>
              <a:t> </a:t>
            </a:r>
            <a:r>
              <a:rPr lang="en-US" dirty="0" err="1"/>
              <a:t>pouzivatelov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Popripade</a:t>
            </a:r>
            <a:r>
              <a:rPr lang="en-US" dirty="0"/>
              <a:t> </a:t>
            </a:r>
            <a:r>
              <a:rPr lang="en-US" dirty="0" err="1"/>
              <a:t>akym</a:t>
            </a:r>
            <a:r>
              <a:rPr lang="en-US" dirty="0"/>
              <a:t> </a:t>
            </a:r>
            <a:r>
              <a:rPr lang="en-US" dirty="0" err="1"/>
              <a:t>sposobom</a:t>
            </a:r>
            <a:r>
              <a:rPr lang="en-US" dirty="0"/>
              <a:t> </a:t>
            </a:r>
            <a:r>
              <a:rPr lang="en-US" dirty="0" err="1"/>
              <a:t>modely</a:t>
            </a:r>
            <a:r>
              <a:rPr lang="en-US" dirty="0"/>
              <a:t> </a:t>
            </a:r>
            <a:r>
              <a:rPr lang="en-US" dirty="0" err="1"/>
              <a:t>kombinovat</a:t>
            </a:r>
            <a:r>
              <a:rPr lang="en-US" dirty="0"/>
              <a:t> -  ci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nastavit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baseline a </a:t>
            </a:r>
            <a:r>
              <a:rPr lang="en-US" dirty="0" err="1"/>
              <a:t>skusat</a:t>
            </a:r>
            <a:r>
              <a:rPr lang="en-US" dirty="0"/>
              <a:t> </a:t>
            </a:r>
            <a:r>
              <a:rPr lang="en-US" dirty="0" err="1"/>
              <a:t>kombinacie</a:t>
            </a:r>
            <a:r>
              <a:rPr lang="en-US" dirty="0"/>
              <a:t> </a:t>
            </a:r>
            <a:r>
              <a:rPr lang="en-US" dirty="0" err="1"/>
              <a:t>najlepsich</a:t>
            </a:r>
            <a:r>
              <a:rPr lang="en-US" dirty="0"/>
              <a:t> </a:t>
            </a:r>
            <a:r>
              <a:rPr lang="en-US" dirty="0" err="1"/>
              <a:t>samostatnych</a:t>
            </a:r>
            <a:r>
              <a:rPr lang="en-US" dirty="0"/>
              <a:t> </a:t>
            </a:r>
            <a:r>
              <a:rPr lang="en-US" dirty="0" err="1"/>
              <a:t>rieseni</a:t>
            </a:r>
            <a:r>
              <a:rPr lang="en-US" dirty="0"/>
              <a:t>,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skusit</a:t>
            </a:r>
            <a:r>
              <a:rPr lang="en-US" dirty="0"/>
              <a:t> </a:t>
            </a:r>
            <a:r>
              <a:rPr lang="en-US" dirty="0" err="1"/>
              <a:t>robit</a:t>
            </a:r>
            <a:r>
              <a:rPr lang="en-US" dirty="0"/>
              <a:t> </a:t>
            </a:r>
            <a:r>
              <a:rPr lang="en-US" dirty="0" err="1"/>
              <a:t>featury</a:t>
            </a:r>
            <a:r>
              <a:rPr lang="en-US" dirty="0"/>
              <a:t> engineering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este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87F-13E9-4676-AE88-A93BD017F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1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E28-8D34-4828-BAAD-EAE7E049271E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49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FC2-4300-4B8E-9946-2E81323D819D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34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F515-9EE2-47FE-B0EE-1514A2431445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82198291-3262-49F9-B188-83C84D4A6B17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24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A27-DDB6-471D-BCE4-E3D13DB96B4B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5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4829-7839-4A68-B82A-A572F7E8BF70}" type="datetime1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247A-6DB1-4E7A-A448-470BBA96BCE9}" type="datetime1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15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3A54-AF24-4BEA-B445-9E4F90523124}" type="datetime1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98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D215-FE24-407B-B61F-26006DFE1417}" type="datetime1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E095-BA23-4FE6-B3D1-28CBB2AEEBD8}" type="datetime1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2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2BAA3FF2-2A34-4439-92DE-ED36CE87F5FE}" type="datetime1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74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0423-09EE-44F7-B28D-8873320D48D4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1DC5AFE-3C07-4210-8F32-DB14A767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9346" y="109193"/>
            <a:ext cx="11410975" cy="3329581"/>
          </a:xfrm>
        </p:spPr>
        <p:txBody>
          <a:bodyPr>
            <a:normAutofit/>
          </a:bodyPr>
          <a:lstStyle/>
          <a:p>
            <a:pPr algn="ctr"/>
            <a:r>
              <a:rPr lang="sk-SK" sz="4500" b="1" dirty="0"/>
              <a:t>Identifikácia zručnosti používateľa na webe</a:t>
            </a:r>
            <a:endParaRPr lang="sk-SK" sz="4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0735" y="4819335"/>
            <a:ext cx="8637072" cy="1071095"/>
          </a:xfrm>
        </p:spPr>
        <p:txBody>
          <a:bodyPr/>
          <a:lstStyle/>
          <a:p>
            <a:r>
              <a:rPr lang="en-US" dirty="0"/>
              <a:t>Martin </a:t>
            </a:r>
            <a:r>
              <a:rPr lang="en-US" dirty="0" err="1"/>
              <a:t>Mokr</a:t>
            </a:r>
            <a:r>
              <a:rPr lang="sk-SK" dirty="0"/>
              <a:t>ý</a:t>
            </a:r>
          </a:p>
          <a:p>
            <a:r>
              <a:rPr lang="sk-SK" dirty="0"/>
              <a:t>vedúci: Róbert </a:t>
            </a:r>
            <a:r>
              <a:rPr lang="sk-SK" dirty="0" err="1"/>
              <a:t>Móro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201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chobežník 3">
            <a:extLst>
              <a:ext uri="{FF2B5EF4-FFF2-40B4-BE49-F238E27FC236}">
                <a16:creationId xmlns:a16="http://schemas.microsoft.com/office/drawing/2014/main" id="{DD541811-F8D5-4930-B8A2-A77E70E22468}"/>
              </a:ext>
            </a:extLst>
          </p:cNvPr>
          <p:cNvSpPr/>
          <p:nvPr/>
        </p:nvSpPr>
        <p:spPr>
          <a:xfrm rot="5400000">
            <a:off x="4649991" y="2207015"/>
            <a:ext cx="2744139" cy="200454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C77488FD-C6F0-444A-A9AF-A4006C291B25}"/>
              </a:ext>
            </a:extLst>
          </p:cNvPr>
          <p:cNvSpPr/>
          <p:nvPr/>
        </p:nvSpPr>
        <p:spPr>
          <a:xfrm rot="16200000">
            <a:off x="4527181" y="2984094"/>
            <a:ext cx="191078" cy="450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474862C1-A239-49C0-9CB5-210C4E5512A4}"/>
              </a:ext>
            </a:extLst>
          </p:cNvPr>
          <p:cNvSpPr/>
          <p:nvPr/>
        </p:nvSpPr>
        <p:spPr>
          <a:xfrm rot="16200000">
            <a:off x="4527525" y="3311906"/>
            <a:ext cx="191078" cy="450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ípka: nadol 13">
            <a:extLst>
              <a:ext uri="{FF2B5EF4-FFF2-40B4-BE49-F238E27FC236}">
                <a16:creationId xmlns:a16="http://schemas.microsoft.com/office/drawing/2014/main" id="{9CF4C7CC-913F-42A4-BD70-4A6B449FCBAD}"/>
              </a:ext>
            </a:extLst>
          </p:cNvPr>
          <p:cNvSpPr/>
          <p:nvPr/>
        </p:nvSpPr>
        <p:spPr>
          <a:xfrm rot="16200000">
            <a:off x="4527181" y="3692584"/>
            <a:ext cx="191078" cy="450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Šípka: nadol 14">
            <a:extLst>
              <a:ext uri="{FF2B5EF4-FFF2-40B4-BE49-F238E27FC236}">
                <a16:creationId xmlns:a16="http://schemas.microsoft.com/office/drawing/2014/main" id="{40282FEC-C698-41E2-8EF8-98E5AE770374}"/>
              </a:ext>
            </a:extLst>
          </p:cNvPr>
          <p:cNvSpPr/>
          <p:nvPr/>
        </p:nvSpPr>
        <p:spPr>
          <a:xfrm rot="16200000">
            <a:off x="4527181" y="4073261"/>
            <a:ext cx="191078" cy="450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BD335127-BAA5-4ABF-A748-8C07AE85B72E}"/>
              </a:ext>
            </a:extLst>
          </p:cNvPr>
          <p:cNvSpPr/>
          <p:nvPr/>
        </p:nvSpPr>
        <p:spPr>
          <a:xfrm rot="16200000">
            <a:off x="4531325" y="2635087"/>
            <a:ext cx="191078" cy="450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Šípka: nadol 16">
            <a:extLst>
              <a:ext uri="{FF2B5EF4-FFF2-40B4-BE49-F238E27FC236}">
                <a16:creationId xmlns:a16="http://schemas.microsoft.com/office/drawing/2014/main" id="{5642CAAE-A498-48F8-B0A0-48E1E07226B4}"/>
              </a:ext>
            </a:extLst>
          </p:cNvPr>
          <p:cNvSpPr/>
          <p:nvPr/>
        </p:nvSpPr>
        <p:spPr>
          <a:xfrm rot="16200000">
            <a:off x="4527182" y="2272314"/>
            <a:ext cx="191078" cy="450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Šípka: nadol 17">
            <a:extLst>
              <a:ext uri="{FF2B5EF4-FFF2-40B4-BE49-F238E27FC236}">
                <a16:creationId xmlns:a16="http://schemas.microsoft.com/office/drawing/2014/main" id="{2A76E4DD-E6F9-477C-962E-96A471176B66}"/>
              </a:ext>
            </a:extLst>
          </p:cNvPr>
          <p:cNvSpPr/>
          <p:nvPr/>
        </p:nvSpPr>
        <p:spPr>
          <a:xfrm rot="16200000">
            <a:off x="4531325" y="1958269"/>
            <a:ext cx="191078" cy="450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4E63C7B8-F064-4814-8D3F-8BFCDBE96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2698" y="2207834"/>
            <a:ext cx="1908013" cy="1908013"/>
          </a:xfrm>
          <a:prstGeom prst="rect">
            <a:avLst/>
          </a:prstGeom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894AD53D-4700-4D57-8975-07D6EC5876EC}"/>
              </a:ext>
            </a:extLst>
          </p:cNvPr>
          <p:cNvSpPr txBox="1"/>
          <p:nvPr/>
        </p:nvSpPr>
        <p:spPr>
          <a:xfrm>
            <a:off x="7464205" y="1730780"/>
            <a:ext cx="16304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Experti</a:t>
            </a:r>
            <a:endParaRPr lang="en-US" sz="2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29DA60F7-594B-4E1C-91A5-6F728C40CBF7}"/>
              </a:ext>
            </a:extLst>
          </p:cNvPr>
          <p:cNvSpPr txBox="1"/>
          <p:nvPr/>
        </p:nvSpPr>
        <p:spPr>
          <a:xfrm>
            <a:off x="7470022" y="4155469"/>
            <a:ext cx="2185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Začiatočníci</a:t>
            </a:r>
            <a:endParaRPr lang="en-US" sz="25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17EFB457-1D95-4462-9DFC-E19E93C31F52}"/>
              </a:ext>
            </a:extLst>
          </p:cNvPr>
          <p:cNvSpPr txBox="1"/>
          <p:nvPr/>
        </p:nvSpPr>
        <p:spPr>
          <a:xfrm>
            <a:off x="5174917" y="2827775"/>
            <a:ext cx="1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Klasifikátor</a:t>
            </a:r>
            <a:endParaRPr lang="en-US" sz="2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11995485-6CEB-4D72-ADBE-B910FC307CBB}"/>
              </a:ext>
            </a:extLst>
          </p:cNvPr>
          <p:cNvSpPr txBox="1"/>
          <p:nvPr/>
        </p:nvSpPr>
        <p:spPr>
          <a:xfrm>
            <a:off x="1182260" y="2213188"/>
            <a:ext cx="30093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b="1" dirty="0" err="1">
                <a:latin typeface="+mj-lt"/>
                <a:cs typeface="Times New Roman" panose="02020603050405020304" pitchFamily="18" charset="0"/>
              </a:rPr>
              <a:t>Zá</a:t>
            </a:r>
            <a:r>
              <a:rPr lang="en-US" sz="2500" b="1" dirty="0" err="1">
                <a:latin typeface="+mj-lt"/>
                <a:cs typeface="Times New Roman" panose="02020603050405020304" pitchFamily="18" charset="0"/>
              </a:rPr>
              <a:t>kladn</a:t>
            </a:r>
            <a:r>
              <a:rPr lang="sk-SK" sz="2500" b="1" dirty="0">
                <a:latin typeface="+mj-lt"/>
                <a:cs typeface="Times New Roman" panose="02020603050405020304" pitchFamily="18" charset="0"/>
              </a:rPr>
              <a:t>é metriky</a:t>
            </a:r>
            <a:endParaRPr lang="en-US" sz="25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2B61C16F-68B4-4015-80CF-EC07792478B0}"/>
              </a:ext>
            </a:extLst>
          </p:cNvPr>
          <p:cNvSpPr txBox="1"/>
          <p:nvPr/>
        </p:nvSpPr>
        <p:spPr>
          <a:xfrm>
            <a:off x="1182261" y="2912473"/>
            <a:ext cx="32155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b="1" dirty="0">
                <a:latin typeface="+mj-lt"/>
                <a:cs typeface="Times New Roman" panose="02020603050405020304" pitchFamily="18" charset="0"/>
              </a:rPr>
              <a:t>Sekvencie pohľadu</a:t>
            </a:r>
            <a:endParaRPr lang="en-US" sz="25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897E7E7F-0C1C-41DC-83C4-5AC4BBFDAFC3}"/>
              </a:ext>
            </a:extLst>
          </p:cNvPr>
          <p:cNvSpPr txBox="1"/>
          <p:nvPr/>
        </p:nvSpPr>
        <p:spPr>
          <a:xfrm>
            <a:off x="1182261" y="3631378"/>
            <a:ext cx="34110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b="1" dirty="0" err="1">
                <a:latin typeface="+mj-lt"/>
                <a:cs typeface="Times New Roman" panose="02020603050405020304" pitchFamily="18" charset="0"/>
              </a:rPr>
              <a:t>Rekurentné</a:t>
            </a:r>
            <a:r>
              <a:rPr lang="sk-SK" sz="2500" b="1" dirty="0">
                <a:latin typeface="+mj-lt"/>
                <a:cs typeface="Times New Roman" panose="02020603050405020304" pitchFamily="18" charset="0"/>
              </a:rPr>
              <a:t> metriky</a:t>
            </a:r>
            <a:endParaRPr lang="en-US" sz="25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Zástupný objekt pre číslo snímky 26">
            <a:extLst>
              <a:ext uri="{FF2B5EF4-FFF2-40B4-BE49-F238E27FC236}">
                <a16:creationId xmlns:a16="http://schemas.microsoft.com/office/drawing/2014/main" id="{5D40CD20-9558-4B87-858C-A4DBAC35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495382-7E64-4B3D-A715-F2B0F602E1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1B47C7-F154-44E8-92E3-A352138AE0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6EAEA1-27BF-4659-BA15-900A70C699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CE3D5C-ED27-41F1-ADEF-D987871CFE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1B3930-A43F-48D2-AE36-C453EBEE56F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99254" y="482171"/>
            <a:chExt cx="4652668" cy="51491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7BEE19-BC66-4C20-A21D-86C82C2F99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9254" y="482171"/>
              <a:ext cx="4652668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6FF7B5-E77B-4B7B-B6E2-0721A46BF6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9487" y="812507"/>
              <a:ext cx="400124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61D742A3-589B-48FA-8151-0ACBD8ACD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7658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D779B1-BEBD-427C-A43A-32F56E0D7B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522" b="36564"/>
          <a:stretch/>
        </p:blipFill>
        <p:spPr>
          <a:xfrm>
            <a:off x="1125460" y="643464"/>
            <a:ext cx="531266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DFA15E-71ED-4470-8B2C-58EC6497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31" y="952603"/>
            <a:ext cx="5277182" cy="1052432"/>
          </a:xfrm>
        </p:spPr>
        <p:txBody>
          <a:bodyPr>
            <a:normAutofit/>
          </a:bodyPr>
          <a:lstStyle/>
          <a:p>
            <a:r>
              <a:rPr lang="sk-SK" b="1" dirty="0"/>
              <a:t>Dáta z experimentu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CE3EC6-384F-4DAF-85D4-79C5FF9B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31" y="2161900"/>
            <a:ext cx="5277182" cy="3304445"/>
          </a:xfrm>
        </p:spPr>
        <p:txBody>
          <a:bodyPr>
            <a:normAutofit/>
          </a:bodyPr>
          <a:lstStyle/>
          <a:p>
            <a:r>
              <a:rPr lang="en-US" dirty="0"/>
              <a:t>15 – </a:t>
            </a:r>
            <a:r>
              <a:rPr lang="en-US" dirty="0" err="1"/>
              <a:t>participantov</a:t>
            </a:r>
            <a:r>
              <a:rPr lang="sk-SK" dirty="0"/>
              <a:t> </a:t>
            </a:r>
            <a:endParaRPr lang="en-US" dirty="0"/>
          </a:p>
          <a:p>
            <a:r>
              <a:rPr lang="en-US" dirty="0"/>
              <a:t>5 </a:t>
            </a:r>
            <a:r>
              <a:rPr lang="sk-SK" dirty="0"/>
              <a:t>ú</a:t>
            </a:r>
            <a:r>
              <a:rPr lang="en-US" dirty="0" err="1"/>
              <a:t>loh</a:t>
            </a:r>
            <a:endParaRPr lang="en-US" dirty="0"/>
          </a:p>
          <a:p>
            <a:r>
              <a:rPr lang="en-US" dirty="0" err="1"/>
              <a:t>Vysledok</a:t>
            </a:r>
            <a:r>
              <a:rPr lang="en-US" dirty="0"/>
              <a:t>: 8 * 5 = 40 </a:t>
            </a:r>
            <a:r>
              <a:rPr lang="en-US" dirty="0" err="1"/>
              <a:t>vzoriek</a:t>
            </a:r>
            <a:endParaRPr lang="en-US" dirty="0"/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vhodn</a:t>
            </a:r>
            <a:r>
              <a:rPr lang="sk-SK" dirty="0"/>
              <a:t>é to </a:t>
            </a:r>
            <a:r>
              <a:rPr lang="sk-SK" dirty="0" err="1"/>
              <a:t>downsamplovať</a:t>
            </a:r>
            <a:r>
              <a:rPr lang="sk-SK" dirty="0"/>
              <a:t> takýmto spôsobom</a:t>
            </a:r>
            <a:r>
              <a:rPr lang="en-US" dirty="0"/>
              <a:t>?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933552F-9E8B-49F7-A923-BE5CE780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5642" y="137408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1DC5AFE-3C07-4210-8F32-DB14A767E5C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A4D74-5AD8-4798-BE87-364EDF4F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Vyhodnotenie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051F13-1AE7-4001-98A9-DA37C557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49896"/>
            <a:ext cx="9906030" cy="3816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Z</a:t>
            </a:r>
            <a:r>
              <a:rPr lang="sk-SK" b="1" dirty="0" err="1"/>
              <a:t>ákladné</a:t>
            </a:r>
            <a:r>
              <a:rPr lang="sk-SK" b="1" dirty="0"/>
              <a:t> metriky: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Accuracy:</a:t>
            </a:r>
            <a:r>
              <a:rPr lang="en-US" dirty="0"/>
              <a:t>0.85 </a:t>
            </a:r>
            <a:r>
              <a:rPr lang="en-US" b="1" dirty="0"/>
              <a:t>Precision: </a:t>
            </a:r>
            <a:r>
              <a:rPr lang="en-US" dirty="0"/>
              <a:t>0.831565656566 </a:t>
            </a:r>
            <a:r>
              <a:rPr lang="en-US" b="1" dirty="0"/>
              <a:t>Recall: </a:t>
            </a:r>
            <a:r>
              <a:rPr lang="en-US" dirty="0"/>
              <a:t>0.926666666667</a:t>
            </a:r>
          </a:p>
          <a:p>
            <a:pPr marL="0" indent="0">
              <a:buNone/>
            </a:pPr>
            <a:r>
              <a:rPr lang="en-US" b="1" dirty="0" err="1"/>
              <a:t>Najlep</a:t>
            </a:r>
            <a:r>
              <a:rPr lang="sk-SK" b="1" dirty="0"/>
              <a:t>š</a:t>
            </a:r>
            <a:r>
              <a:rPr lang="en-US" b="1" dirty="0" err="1"/>
              <a:t>ie</a:t>
            </a:r>
            <a:r>
              <a:rPr lang="en-US" b="1" dirty="0"/>
              <a:t> </a:t>
            </a:r>
            <a:r>
              <a:rPr lang="en-US" b="1" dirty="0" err="1"/>
              <a:t>metriky</a:t>
            </a:r>
            <a:r>
              <a:rPr lang="en-US" dirty="0"/>
              <a:t>: </a:t>
            </a:r>
            <a:r>
              <a:rPr lang="en-US" i="1" dirty="0" err="1"/>
              <a:t>mean_pupil_velocity</a:t>
            </a:r>
            <a:r>
              <a:rPr lang="en-US" i="1" dirty="0"/>
              <a:t>, </a:t>
            </a:r>
            <a:r>
              <a:rPr lang="en-US" i="1" dirty="0" err="1"/>
              <a:t>max_saccade_speed</a:t>
            </a:r>
            <a:r>
              <a:rPr lang="en-US" i="1" dirty="0"/>
              <a:t>, </a:t>
            </a:r>
            <a:r>
              <a:rPr lang="en-US" i="1" dirty="0" err="1"/>
              <a:t>stddev_path_distance</a:t>
            </a:r>
            <a:r>
              <a:rPr lang="en-US" i="1" dirty="0"/>
              <a:t> </a:t>
            </a:r>
            <a:r>
              <a:rPr lang="en-US" i="1" dirty="0" err="1"/>
              <a:t>start_distance</a:t>
            </a:r>
            <a:r>
              <a:rPr lang="en-US" i="1" dirty="0"/>
              <a:t>, </a:t>
            </a:r>
            <a:r>
              <a:rPr lang="en-US" i="1" dirty="0" err="1"/>
              <a:t>end_distance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Rozdiely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participantami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s</a:t>
            </a:r>
            <a:r>
              <a:rPr lang="sk-SK" dirty="0"/>
              <a:t>ú veľké. Môže to byť až také presné</a:t>
            </a:r>
            <a:r>
              <a:rPr lang="en-US" dirty="0"/>
              <a:t>?</a:t>
            </a:r>
            <a:r>
              <a:rPr lang="sk-SK" dirty="0"/>
              <a:t> Nie je to </a:t>
            </a:r>
            <a:r>
              <a:rPr lang="sk-SK" b="1" dirty="0"/>
              <a:t>traktor, tank </a:t>
            </a:r>
            <a:r>
              <a:rPr lang="sk-SK" dirty="0"/>
              <a:t>problém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sk-SK" dirty="0"/>
              <a:t>Akým smerom sa uberať ďalej</a:t>
            </a:r>
            <a:r>
              <a:rPr lang="en-US" dirty="0"/>
              <a:t>?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250BB34-2ADF-43CF-BBFF-ADE39079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4</a:t>
            </a:fld>
            <a:endParaRPr lang="en-US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57D16A3D-AED5-4039-BD45-5C65781B3A60}"/>
              </a:ext>
            </a:extLst>
          </p:cNvPr>
          <p:cNvSpPr/>
          <p:nvPr/>
        </p:nvSpPr>
        <p:spPr>
          <a:xfrm rot="20470931">
            <a:off x="5207451" y="4722510"/>
            <a:ext cx="586409" cy="17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32DF96D0-0177-49E5-BC41-B0B0511ABF34}"/>
              </a:ext>
            </a:extLst>
          </p:cNvPr>
          <p:cNvSpPr/>
          <p:nvPr/>
        </p:nvSpPr>
        <p:spPr>
          <a:xfrm rot="1449326">
            <a:off x="5223550" y="5270068"/>
            <a:ext cx="586409" cy="195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3E389CB-E1BD-4296-84B6-8DEB6BDEA9D9}"/>
              </a:ext>
            </a:extLst>
          </p:cNvPr>
          <p:cNvSpPr txBox="1"/>
          <p:nvPr/>
        </p:nvSpPr>
        <p:spPr>
          <a:xfrm>
            <a:off x="5824331" y="44178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a</a:t>
            </a:r>
            <a:r>
              <a:rPr lang="en-US" b="1" dirty="0" err="1"/>
              <a:t>nal</a:t>
            </a:r>
            <a:r>
              <a:rPr lang="sk-SK" b="1" dirty="0" err="1"/>
              <a:t>ýza</a:t>
            </a:r>
            <a:r>
              <a:rPr lang="sk-SK" b="1" dirty="0"/>
              <a:t> dát?</a:t>
            </a:r>
            <a:endParaRPr lang="en-US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0348313-8504-41E9-9BB9-FC3F800D6284}"/>
              </a:ext>
            </a:extLst>
          </p:cNvPr>
          <p:cNvSpPr txBox="1"/>
          <p:nvPr/>
        </p:nvSpPr>
        <p:spPr>
          <a:xfrm>
            <a:off x="5824331" y="5395981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návr</a:t>
            </a:r>
            <a:r>
              <a:rPr lang="en-US" b="1" dirty="0"/>
              <a:t>h</a:t>
            </a:r>
            <a:r>
              <a:rPr lang="sk-SK" b="1" dirty="0"/>
              <a:t> experiment</a:t>
            </a:r>
            <a:r>
              <a:rPr lang="en-US" b="1" dirty="0"/>
              <a:t>u?</a:t>
            </a:r>
          </a:p>
        </p:txBody>
      </p:sp>
    </p:spTree>
    <p:extLst>
      <p:ext uri="{BB962C8B-B14F-4D97-AF65-F5344CB8AC3E}">
        <p14:creationId xmlns:p14="http://schemas.microsoft.com/office/powerpoint/2010/main" val="40238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43789-A690-4F29-815E-4D326899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Zhrnutie</a:t>
            </a:r>
            <a:r>
              <a:rPr lang="en-US" dirty="0"/>
              <a:t> </a:t>
            </a:r>
            <a:r>
              <a:rPr lang="en-US" dirty="0" err="1"/>
              <a:t>ot</a:t>
            </a:r>
            <a:r>
              <a:rPr lang="sk-SK" dirty="0" err="1"/>
              <a:t>ázok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A086F7-8DF1-4C9F-8F88-77918E53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769165"/>
            <a:ext cx="9603275" cy="369718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vhodn</a:t>
            </a:r>
            <a:r>
              <a:rPr lang="sk-SK" dirty="0"/>
              <a:t>é pri </a:t>
            </a:r>
            <a:r>
              <a:rPr lang="sk-SK" dirty="0" err="1"/>
              <a:t>downsamlingu</a:t>
            </a:r>
            <a:r>
              <a:rPr lang="sk-SK" dirty="0"/>
              <a:t> odstraňovať ľa tých čo </a:t>
            </a:r>
            <a:r>
              <a:rPr lang="sk-SK" dirty="0" err="1"/>
              <a:t>nesplinili</a:t>
            </a:r>
            <a:r>
              <a:rPr lang="sk-SK" dirty="0"/>
              <a:t> úlohu</a:t>
            </a:r>
            <a:r>
              <a:rPr lang="en-US" dirty="0"/>
              <a:t>?</a:t>
            </a:r>
          </a:p>
          <a:p>
            <a:endParaRPr lang="en-US" b="1" dirty="0"/>
          </a:p>
          <a:p>
            <a:r>
              <a:rPr lang="sk-SK" b="1" dirty="0"/>
              <a:t>traktor, tank </a:t>
            </a:r>
            <a:r>
              <a:rPr lang="sk-SK" dirty="0"/>
              <a:t>problém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sk-SK" dirty="0"/>
              <a:t>Akým smerom sa uberať ďalej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sk-SK" dirty="0"/>
          </a:p>
          <a:p>
            <a:endParaRPr lang="en-US" dirty="0"/>
          </a:p>
          <a:p>
            <a:r>
              <a:rPr lang="en-US" dirty="0" err="1"/>
              <a:t>Dopl</a:t>
            </a:r>
            <a:r>
              <a:rPr lang="sk-SK" dirty="0" err="1"/>
              <a:t>ňújúca</a:t>
            </a:r>
            <a:r>
              <a:rPr lang="sk-SK" dirty="0"/>
              <a:t>: Ako by sa dala lepšie zistiť úroveň doménovej  zručnosti</a:t>
            </a:r>
            <a:r>
              <a:rPr lang="en-US" dirty="0"/>
              <a:t>?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AB19B80-FDEE-4219-A082-3D85AAA4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5AFE-3C07-4210-8F32-DB14A767E5CA}" type="slidenum">
              <a:rPr lang="en-US" smtClean="0"/>
              <a:t>5</a:t>
            </a:fld>
            <a:endParaRPr lang="en-US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218F9808-79EE-4EA7-891E-FA9ED3EEBA81}"/>
              </a:ext>
            </a:extLst>
          </p:cNvPr>
          <p:cNvSpPr/>
          <p:nvPr/>
        </p:nvSpPr>
        <p:spPr>
          <a:xfrm rot="20470931">
            <a:off x="5555320" y="3480122"/>
            <a:ext cx="586409" cy="17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952E9D17-A462-41C7-9822-D7DA7634608B}"/>
              </a:ext>
            </a:extLst>
          </p:cNvPr>
          <p:cNvSpPr/>
          <p:nvPr/>
        </p:nvSpPr>
        <p:spPr>
          <a:xfrm rot="1449326">
            <a:off x="5571419" y="4027680"/>
            <a:ext cx="586409" cy="195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CB658A9-8DC0-4A24-B4B8-E5BB8D60A962}"/>
              </a:ext>
            </a:extLst>
          </p:cNvPr>
          <p:cNvSpPr txBox="1"/>
          <p:nvPr/>
        </p:nvSpPr>
        <p:spPr>
          <a:xfrm>
            <a:off x="6172200" y="3175480"/>
            <a:ext cx="16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</a:t>
            </a:r>
            <a:r>
              <a:rPr lang="en-US" b="1" dirty="0" err="1"/>
              <a:t>nal</a:t>
            </a:r>
            <a:r>
              <a:rPr lang="sk-SK" b="1" dirty="0" err="1"/>
              <a:t>ýza</a:t>
            </a:r>
            <a:r>
              <a:rPr lang="sk-SK" b="1" dirty="0"/>
              <a:t> dát?</a:t>
            </a:r>
            <a:endParaRPr lang="en-US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0E20C95-BFA3-41A6-BA28-B11EEDAED6B6}"/>
              </a:ext>
            </a:extLst>
          </p:cNvPr>
          <p:cNvSpPr txBox="1"/>
          <p:nvPr/>
        </p:nvSpPr>
        <p:spPr>
          <a:xfrm>
            <a:off x="6172200" y="4153593"/>
            <a:ext cx="242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návr</a:t>
            </a:r>
            <a:r>
              <a:rPr lang="en-US" b="1" dirty="0"/>
              <a:t>h</a:t>
            </a:r>
            <a:r>
              <a:rPr lang="sk-SK" b="1" dirty="0"/>
              <a:t> experiment</a:t>
            </a:r>
            <a:r>
              <a:rPr lang="en-US" b="1" dirty="0"/>
              <a:t>u?</a:t>
            </a:r>
          </a:p>
        </p:txBody>
      </p:sp>
    </p:spTree>
    <p:extLst>
      <p:ext uri="{BB962C8B-B14F-4D97-AF65-F5344CB8AC3E}">
        <p14:creationId xmlns:p14="http://schemas.microsoft.com/office/powerpoint/2010/main" val="2067306567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éri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dreva]]</Template>
  <TotalTime>317</TotalTime>
  <Words>541</Words>
  <Application>Microsoft Office PowerPoint</Application>
  <PresentationFormat>Širokouhlá</PresentationFormat>
  <Paragraphs>73</Paragraphs>
  <Slides>5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Galéria</vt:lpstr>
      <vt:lpstr>Identifikácia zručnosti používateľa na webe</vt:lpstr>
      <vt:lpstr>Prezentácia programu PowerPoint</vt:lpstr>
      <vt:lpstr>Dáta z experimentu</vt:lpstr>
      <vt:lpstr>Vyhodnotenie</vt:lpstr>
      <vt:lpstr>Zhrnutie otázok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Identifikácia zručnosti používateľa na webe na základe vzorov zo sledovania pohľadu</dc:title>
  <dc:creator>Martin Mokrý</dc:creator>
  <cp:lastModifiedBy>Martin Mokrý</cp:lastModifiedBy>
  <cp:revision>62</cp:revision>
  <dcterms:created xsi:type="dcterms:W3CDTF">2017-09-27T05:44:29Z</dcterms:created>
  <dcterms:modified xsi:type="dcterms:W3CDTF">2017-10-18T12:54:59Z</dcterms:modified>
</cp:coreProperties>
</file>