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bert Móro" userId="079d04b6a5625180" providerId="LiveId" clId="{43886B73-BFB4-44E4-A11C-36E1C4F045B2}"/>
    <pc:docChg chg="undo custSel addSld delSld modSld sldOrd">
      <pc:chgData name="Róbert Móro" userId="079d04b6a5625180" providerId="LiveId" clId="{43886B73-BFB4-44E4-A11C-36E1C4F045B2}" dt="2017-10-12T00:59:48.295" v="2411" actId="20577"/>
      <pc:docMkLst>
        <pc:docMk/>
      </pc:docMkLst>
      <pc:sldChg chg="modSp add">
        <pc:chgData name="Róbert Móro" userId="079d04b6a5625180" providerId="LiveId" clId="{43886B73-BFB4-44E4-A11C-36E1C4F045B2}" dt="2017-10-11T23:34:32.578" v="174" actId="20577"/>
        <pc:sldMkLst>
          <pc:docMk/>
          <pc:sldMk cId="3299243826" sldId="256"/>
        </pc:sldMkLst>
        <pc:spChg chg="mod">
          <ac:chgData name="Róbert Móro" userId="079d04b6a5625180" providerId="LiveId" clId="{43886B73-BFB4-44E4-A11C-36E1C4F045B2}" dt="2017-10-11T23:33:48.908" v="68" actId="20577"/>
          <ac:spMkLst>
            <pc:docMk/>
            <pc:sldMk cId="3299243826" sldId="256"/>
            <ac:spMk id="2" creationId="{EC0E9A10-525F-47BC-AF2B-96E7AC51BD80}"/>
          </ac:spMkLst>
        </pc:spChg>
        <pc:spChg chg="mod">
          <ac:chgData name="Róbert Móro" userId="079d04b6a5625180" providerId="LiveId" clId="{43886B73-BFB4-44E4-A11C-36E1C4F045B2}" dt="2017-10-11T23:34:32.578" v="174" actId="20577"/>
          <ac:spMkLst>
            <pc:docMk/>
            <pc:sldMk cId="3299243826" sldId="256"/>
            <ac:spMk id="3" creationId="{519BE2CE-FB58-4795-BE50-FCA04ECFD5E6}"/>
          </ac:spMkLst>
        </pc:spChg>
      </pc:sldChg>
      <pc:sldChg chg="addSp delSp modSp add modAnim">
        <pc:chgData name="Róbert Móro" userId="079d04b6a5625180" providerId="LiveId" clId="{43886B73-BFB4-44E4-A11C-36E1C4F045B2}" dt="2017-10-11T23:57:44.490" v="243" actId="20577"/>
        <pc:sldMkLst>
          <pc:docMk/>
          <pc:sldMk cId="2677582317" sldId="257"/>
        </pc:sldMkLst>
        <pc:spChg chg="mod">
          <ac:chgData name="Róbert Móro" userId="079d04b6a5625180" providerId="LiveId" clId="{43886B73-BFB4-44E4-A11C-36E1C4F045B2}" dt="2017-10-11T23:57:44.490" v="243" actId="20577"/>
          <ac:spMkLst>
            <pc:docMk/>
            <pc:sldMk cId="2677582317" sldId="257"/>
            <ac:spMk id="2" creationId="{4F7AD97C-A7BE-4119-AB7B-B00507C2C9C7}"/>
          </ac:spMkLst>
        </pc:spChg>
        <pc:spChg chg="del">
          <ac:chgData name="Róbert Móro" userId="079d04b6a5625180" providerId="LiveId" clId="{43886B73-BFB4-44E4-A11C-36E1C4F045B2}" dt="2017-10-11T23:56:17.576" v="237"/>
          <ac:spMkLst>
            <pc:docMk/>
            <pc:sldMk cId="2677582317" sldId="257"/>
            <ac:spMk id="3" creationId="{A2562D37-0DFF-42FE-B72B-CDAC81576F84}"/>
          </ac:spMkLst>
        </pc:spChg>
        <pc:picChg chg="add mod">
          <ac:chgData name="Róbert Móro" userId="079d04b6a5625180" providerId="LiveId" clId="{43886B73-BFB4-44E4-A11C-36E1C4F045B2}" dt="2017-10-11T23:56:17.576" v="237"/>
          <ac:picMkLst>
            <pc:docMk/>
            <pc:sldMk cId="2677582317" sldId="257"/>
            <ac:picMk id="5" creationId="{7F7AD9F8-EB30-4597-B1F7-BE52FCA7651F}"/>
          </ac:picMkLst>
        </pc:picChg>
      </pc:sldChg>
      <pc:sldChg chg="modSp add">
        <pc:chgData name="Róbert Móro" userId="079d04b6a5625180" providerId="LiveId" clId="{43886B73-BFB4-44E4-A11C-36E1C4F045B2}" dt="2017-10-12T00:00:29.928" v="382" actId="20577"/>
        <pc:sldMkLst>
          <pc:docMk/>
          <pc:sldMk cId="805774761" sldId="258"/>
        </pc:sldMkLst>
        <pc:spChg chg="mod">
          <ac:chgData name="Róbert Móro" userId="079d04b6a5625180" providerId="LiveId" clId="{43886B73-BFB4-44E4-A11C-36E1C4F045B2}" dt="2017-10-12T00:00:29.928" v="382" actId="20577"/>
          <ac:spMkLst>
            <pc:docMk/>
            <pc:sldMk cId="805774761" sldId="258"/>
            <ac:spMk id="2" creationId="{8E5A5C56-5F3B-435C-A0F4-2B5BB55995FB}"/>
          </ac:spMkLst>
        </pc:spChg>
        <pc:spChg chg="mod">
          <ac:chgData name="Róbert Móro" userId="079d04b6a5625180" providerId="LiveId" clId="{43886B73-BFB4-44E4-A11C-36E1C4F045B2}" dt="2017-10-12T00:00:19.913" v="379" actId="113"/>
          <ac:spMkLst>
            <pc:docMk/>
            <pc:sldMk cId="805774761" sldId="258"/>
            <ac:spMk id="3" creationId="{DA147C79-E285-45B8-9596-1330BC82235A}"/>
          </ac:spMkLst>
        </pc:spChg>
      </pc:sldChg>
      <pc:sldChg chg="modSp add modAnim">
        <pc:chgData name="Róbert Móro" userId="079d04b6a5625180" providerId="LiveId" clId="{43886B73-BFB4-44E4-A11C-36E1C4F045B2}" dt="2017-10-12T00:21:03.106" v="1007"/>
        <pc:sldMkLst>
          <pc:docMk/>
          <pc:sldMk cId="1164544181" sldId="259"/>
        </pc:sldMkLst>
        <pc:spChg chg="mod">
          <ac:chgData name="Róbert Móro" userId="079d04b6a5625180" providerId="LiveId" clId="{43886B73-BFB4-44E4-A11C-36E1C4F045B2}" dt="2017-10-12T00:03:19.440" v="457" actId="20577"/>
          <ac:spMkLst>
            <pc:docMk/>
            <pc:sldMk cId="1164544181" sldId="259"/>
            <ac:spMk id="2" creationId="{1B8F06DB-849B-4E55-AC27-863AE1026A71}"/>
          </ac:spMkLst>
        </pc:spChg>
        <pc:spChg chg="mod">
          <ac:chgData name="Róbert Móro" userId="079d04b6a5625180" providerId="LiveId" clId="{43886B73-BFB4-44E4-A11C-36E1C4F045B2}" dt="2017-10-12T00:11:37.708" v="689" actId="113"/>
          <ac:spMkLst>
            <pc:docMk/>
            <pc:sldMk cId="1164544181" sldId="259"/>
            <ac:spMk id="3" creationId="{049685DE-7C13-45BF-9BAB-749E7F896A1B}"/>
          </ac:spMkLst>
        </pc:spChg>
      </pc:sldChg>
      <pc:sldChg chg="addSp delSp modSp add modAnim">
        <pc:chgData name="Róbert Móro" userId="079d04b6a5625180" providerId="LiveId" clId="{43886B73-BFB4-44E4-A11C-36E1C4F045B2}" dt="2017-10-12T00:37:07.936" v="1894"/>
        <pc:sldMkLst>
          <pc:docMk/>
          <pc:sldMk cId="3816443562" sldId="260"/>
        </pc:sldMkLst>
        <pc:spChg chg="mod">
          <ac:chgData name="Róbert Móro" userId="079d04b6a5625180" providerId="LiveId" clId="{43886B73-BFB4-44E4-A11C-36E1C4F045B2}" dt="2017-10-12T00:21:22.082" v="1012" actId="20577"/>
          <ac:spMkLst>
            <pc:docMk/>
            <pc:sldMk cId="3816443562" sldId="260"/>
            <ac:spMk id="2" creationId="{103F9712-B537-4DB5-A1C5-564634BD0CFD}"/>
          </ac:spMkLst>
        </pc:spChg>
        <pc:spChg chg="mod">
          <ac:chgData name="Róbert Móro" userId="079d04b6a5625180" providerId="LiveId" clId="{43886B73-BFB4-44E4-A11C-36E1C4F045B2}" dt="2017-10-12T00:37:07.936" v="1894"/>
          <ac:spMkLst>
            <pc:docMk/>
            <pc:sldMk cId="3816443562" sldId="260"/>
            <ac:spMk id="3" creationId="{1E33DC16-B3DA-492A-942D-7EE1174408F8}"/>
          </ac:spMkLst>
        </pc:spChg>
        <pc:picChg chg="add del mod">
          <ac:chgData name="Róbert Móro" userId="079d04b6a5625180" providerId="LiveId" clId="{43886B73-BFB4-44E4-A11C-36E1C4F045B2}" dt="2017-10-12T00:16:20.939" v="806" actId="478"/>
          <ac:picMkLst>
            <pc:docMk/>
            <pc:sldMk cId="3816443562" sldId="260"/>
            <ac:picMk id="5" creationId="{2EB53AA9-CECB-4465-8E04-A85DFBA70156}"/>
          </ac:picMkLst>
        </pc:picChg>
      </pc:sldChg>
      <pc:sldChg chg="modSp add">
        <pc:chgData name="Róbert Móro" userId="079d04b6a5625180" providerId="LiveId" clId="{43886B73-BFB4-44E4-A11C-36E1C4F045B2}" dt="2017-10-12T00:56:03.754" v="2074" actId="20577"/>
        <pc:sldMkLst>
          <pc:docMk/>
          <pc:sldMk cId="2704910441" sldId="261"/>
        </pc:sldMkLst>
        <pc:spChg chg="mod">
          <ac:chgData name="Róbert Móro" userId="079d04b6a5625180" providerId="LiveId" clId="{43886B73-BFB4-44E4-A11C-36E1C4F045B2}" dt="2017-10-12T00:17:37.350" v="880" actId="20577"/>
          <ac:spMkLst>
            <pc:docMk/>
            <pc:sldMk cId="2704910441" sldId="261"/>
            <ac:spMk id="2" creationId="{2B472EA4-63E1-4EE8-8E64-4EF2FC767706}"/>
          </ac:spMkLst>
        </pc:spChg>
        <pc:spChg chg="mod">
          <ac:chgData name="Róbert Móro" userId="079d04b6a5625180" providerId="LiveId" clId="{43886B73-BFB4-44E4-A11C-36E1C4F045B2}" dt="2017-10-12T00:56:03.754" v="2074" actId="20577"/>
          <ac:spMkLst>
            <pc:docMk/>
            <pc:sldMk cId="2704910441" sldId="261"/>
            <ac:spMk id="3" creationId="{96DB0B73-28B4-4D7D-BDB5-FECBA44BFF5F}"/>
          </ac:spMkLst>
        </pc:spChg>
      </pc:sldChg>
      <pc:sldChg chg="modSp add">
        <pc:chgData name="Róbert Móro" userId="079d04b6a5625180" providerId="LiveId" clId="{43886B73-BFB4-44E4-A11C-36E1C4F045B2}" dt="2017-10-12T00:59:48.295" v="2411" actId="20577"/>
        <pc:sldMkLst>
          <pc:docMk/>
          <pc:sldMk cId="3049063157" sldId="262"/>
        </pc:sldMkLst>
        <pc:spChg chg="mod">
          <ac:chgData name="Róbert Móro" userId="079d04b6a5625180" providerId="LiveId" clId="{43886B73-BFB4-44E4-A11C-36E1C4F045B2}" dt="2017-10-12T00:57:16.018" v="2129" actId="20577"/>
          <ac:spMkLst>
            <pc:docMk/>
            <pc:sldMk cId="3049063157" sldId="262"/>
            <ac:spMk id="2" creationId="{7003316F-B8AD-4407-98E9-5BE085BD934E}"/>
          </ac:spMkLst>
        </pc:spChg>
        <pc:spChg chg="mod">
          <ac:chgData name="Róbert Móro" userId="079d04b6a5625180" providerId="LiveId" clId="{43886B73-BFB4-44E4-A11C-36E1C4F045B2}" dt="2017-10-12T00:59:48.295" v="2411" actId="20577"/>
          <ac:spMkLst>
            <pc:docMk/>
            <pc:sldMk cId="3049063157" sldId="262"/>
            <ac:spMk id="3" creationId="{E6846BB7-60B5-4AA2-B3B1-820A81319AB0}"/>
          </ac:spMkLst>
        </pc:spChg>
      </pc:sldChg>
      <pc:sldChg chg="modSp add ord modAnim">
        <pc:chgData name="Róbert Móro" userId="079d04b6a5625180" providerId="LiveId" clId="{43886B73-BFB4-44E4-A11C-36E1C4F045B2}" dt="2017-10-12T00:33:00.206" v="1823"/>
        <pc:sldMkLst>
          <pc:docMk/>
          <pc:sldMk cId="1558075060" sldId="263"/>
        </pc:sldMkLst>
        <pc:spChg chg="mod">
          <ac:chgData name="Róbert Móro" userId="079d04b6a5625180" providerId="LiveId" clId="{43886B73-BFB4-44E4-A11C-36E1C4F045B2}" dt="2017-10-12T00:25:35.887" v="1155" actId="20577"/>
          <ac:spMkLst>
            <pc:docMk/>
            <pc:sldMk cId="1558075060" sldId="263"/>
            <ac:spMk id="2" creationId="{B16E384A-520B-4864-887C-35F8D6E4987B}"/>
          </ac:spMkLst>
        </pc:spChg>
        <pc:spChg chg="mod">
          <ac:chgData name="Róbert Móro" userId="079d04b6a5625180" providerId="LiveId" clId="{43886B73-BFB4-44E4-A11C-36E1C4F045B2}" dt="2017-10-12T00:32:34.532" v="1822"/>
          <ac:spMkLst>
            <pc:docMk/>
            <pc:sldMk cId="1558075060" sldId="263"/>
            <ac:spMk id="3" creationId="{B0B6BF0D-A470-424D-A5B4-98AFEF0419BE}"/>
          </ac:spMkLst>
        </pc:spChg>
      </pc:sldChg>
      <pc:sldChg chg="add del">
        <pc:chgData name="Róbert Móro" userId="079d04b6a5625180" providerId="LiveId" clId="{43886B73-BFB4-44E4-A11C-36E1C4F045B2}" dt="2017-10-12T00:56:12.886" v="2076" actId="2696"/>
        <pc:sldMkLst>
          <pc:docMk/>
          <pc:sldMk cId="287979359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1BC4-377B-431B-B5E9-7544B2B15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1C297-866A-4E40-AC1C-F91B01A0D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94E7-8F1B-4670-B78A-349496F7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765B-60DD-4EA4-A21C-58E70D46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E6195-447E-4A35-BC12-F3D13D56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D32F-F955-4ABA-BE24-DFA47B99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10587-A32B-41AF-ABD1-4411DD803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39A95-1BCA-43DB-86F6-32DAF2A0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BBB49-1FD2-4FE6-AF89-18B92740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B6CC8-E7B4-42E8-B945-76EB55C6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38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3A6A0-99CC-4DEB-B43F-803B3F263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F42CC-29E9-48F0-A5B9-00A8A1095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9F2E6-BD45-4EE8-866A-E748343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A7B1C-FB39-4AF9-924F-93188FF8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E8680-E84F-4DE0-9A0B-72C5AE5C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428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143AF-3923-4EB5-BA40-C9192191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51314-1A4B-4918-A0F1-F07770B37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98972-D27A-424C-9652-A5278314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ABB88-A248-43E0-94B4-E18B1D51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43469-830D-46FF-AF83-747FEFC6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24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7958-A966-44DC-BBED-EC26F28A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AD9B2-2FB0-4C44-BBE4-1ED1A5D06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5F996-114B-4225-9D78-1CB53691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14037-16B2-4FED-8457-A0B42CAD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98370-B954-4E38-BAD1-2D91C8AD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216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9AC7-4B8F-477D-A4B0-5CB56B56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C76A-0C43-4F7E-8C35-35333F0E1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DD7C4-E24D-4E79-A119-3C38620AD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B611C-8952-4F30-8877-99E2B8CB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36108-667D-422D-B9FD-419C67A1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40643-E48A-45E0-99C7-93DF479D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234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E640-9F0C-46FC-BB83-7988AD99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D719A-E13F-4A54-9494-EBAFE251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BBB1D-4231-4DD2-81AB-3D1B04CD3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FAD6C-4867-4922-A8BF-6DD34FEDC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70CA1-901A-46FE-8400-C576A95AC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2DFF0-CE77-481C-8B00-F0DC8049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9481B-58A4-4400-87BF-666881BC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FED15-D7E7-4F5F-9063-420446B5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0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2484-080D-4AF4-BB2D-FE0DC5EE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2A9AE-55D8-40DC-9ECA-C8FC07E6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84C94-D3A9-4458-ABFF-E05E37E0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9D045-D63E-411F-A5EB-978436B4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439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1AD7F-22B2-48B9-9E4D-2478AD66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7DD2C-7CE4-4983-8A02-E1357903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A08C4-4D1B-4F7B-ABA6-A60A00F8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52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1E2D-7291-4B38-B537-5B7F7886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9BA7-2C79-4A1A-80C5-4E52590C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F939F-5A6D-4358-9EAB-29107E926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31C45-071B-4029-B80C-F4C15658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ACC23-2FFE-42D2-B442-F59A92FB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1954F-CDC7-4D26-A84B-C64750AE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482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3A3B-04C6-424B-9CF7-ECB163C28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4613B-77AF-42FB-BD5E-4BDD561E4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5DAED-0284-4C64-81CF-722C5CC3B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596F4-8DCB-4B20-9C51-EAFB54A4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95F9B-38C4-443F-BD38-94FF5341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93088-5750-4116-AF7B-DF5B311E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1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61041B-75B5-414D-B896-04C55170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F6F64-E2FB-47CC-A514-54277FCF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45E7-4E35-404C-A63B-AC4A3CAEF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68A9-A7B7-451A-B220-F00531A1286F}" type="datetimeFigureOut">
              <a:rPr lang="sk-SK" smtClean="0"/>
              <a:t>12.10.2017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B4DE-7256-42BD-A053-684CA0DCC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BBCAE-B2B1-4A9F-AF58-1B78ADD11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15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e.sk/uxi/pokyny-a-pravidla-na-rezervaciu-miestnosti-ux-lab-a-ux-class-a-zariadeni/" TargetMode="External"/><Relationship Id="rId2" Type="http://schemas.openxmlformats.org/officeDocument/2006/relationships/hyperlink" Target="https://docs.google.com/document/d/1bynG_cmL6paQGIb0v3Zs2tYhmQd_FI6OQ-0v1KieGWI/edit#heading=h.3bb548psb2t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3ZAW5tSRCgks_roFRox8VOV5ivoekKqNDWw4arFZ_0/edit" TargetMode="External"/><Relationship Id="rId2" Type="http://schemas.openxmlformats.org/officeDocument/2006/relationships/hyperlink" Target="https://www.pewe.sk/uxi/studies-and-experim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zx0TfLxkEbCZB69D0z_hZhA4elyYdnIFRW8KsMnobpg/edit" TargetMode="External"/><Relationship Id="rId5" Type="http://schemas.openxmlformats.org/officeDocument/2006/relationships/hyperlink" Target="https://docs.google.com/document/d/1dRAcxKQOj32hvcXCsWE5IU56xlQe1aY3CGd9GQpaIcM/edit" TargetMode="External"/><Relationship Id="rId4" Type="http://schemas.openxmlformats.org/officeDocument/2006/relationships/hyperlink" Target="https://docs.google.com/document/d/1Hea4em9fVbhzmknWlsliRJ9owieXkaWSy-kXMpKxp-s/edi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9A10-525F-47BC-AF2B-96E7AC51B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Reprodukovateľný výskum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BE2CE-FB58-4795-BE50-FCA04ECFD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Smerom k efektívnemu zdieľaniu dát a znalostí</a:t>
            </a:r>
          </a:p>
          <a:p>
            <a:endParaRPr lang="sk-SK" dirty="0"/>
          </a:p>
          <a:p>
            <a:r>
              <a:rPr lang="sk-SK" dirty="0"/>
              <a:t>Robo Móro</a:t>
            </a:r>
          </a:p>
          <a:p>
            <a:r>
              <a:rPr lang="sk-SK" dirty="0" err="1"/>
              <a:t>UXI@PeWe</a:t>
            </a:r>
            <a:r>
              <a:rPr lang="sk-SK" dirty="0"/>
              <a:t>, 12.10.2017</a:t>
            </a:r>
          </a:p>
        </p:txBody>
      </p:sp>
    </p:spTree>
    <p:extLst>
      <p:ext uri="{BB962C8B-B14F-4D97-AF65-F5344CB8AC3E}">
        <p14:creationId xmlns:p14="http://schemas.microsoft.com/office/powerpoint/2010/main" val="329924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D97C-A7BE-4119-AB7B-B00507C2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zostane po vašej bakalárke / diplomovke?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AD9F8-EB30-4597-B1F7-BE52FCA765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689" y="1825625"/>
            <a:ext cx="6494622" cy="4351338"/>
          </a:xfrm>
        </p:spPr>
      </p:pic>
    </p:spTree>
    <p:extLst>
      <p:ext uri="{BB962C8B-B14F-4D97-AF65-F5344CB8AC3E}">
        <p14:creationId xmlns:p14="http://schemas.microsoft.com/office/powerpoint/2010/main" val="26775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5C56-5F3B-435C-A0F4-2B5BB559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Väčšina z vás...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7C79-E285-45B8-9596-1330BC82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Niečo implementuje</a:t>
            </a:r>
          </a:p>
          <a:p>
            <a:r>
              <a:rPr lang="sk-SK" b="1" dirty="0"/>
              <a:t>Robí používateľskú štúdiu alebo experiment</a:t>
            </a:r>
          </a:p>
          <a:p>
            <a:r>
              <a:rPr lang="sk-SK" b="1" dirty="0"/>
              <a:t>Vyhodnocuje dáta</a:t>
            </a:r>
          </a:p>
        </p:txBody>
      </p:sp>
    </p:spTree>
    <p:extLst>
      <p:ext uri="{BB962C8B-B14F-4D97-AF65-F5344CB8AC3E}">
        <p14:creationId xmlns:p14="http://schemas.microsoft.com/office/powerpoint/2010/main" val="80577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384A-520B-4864-887C-35F8D6E4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Štandardný postup pri experimentoch a používateľských štúdiách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6BF0D-A470-424D-A5B4-98AFEF041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Sformulujem svoj cieľ a hypotézu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Navrhnem scenár experimentu / používateľskej štúdie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Zrealizujem navrhnutý experiment (väčšinou predchádza </a:t>
            </a:r>
            <a:r>
              <a:rPr lang="sk-SK" i="1" dirty="0"/>
              <a:t>pilot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V </a:t>
            </a:r>
            <a:r>
              <a:rPr lang="sk-SK" dirty="0" err="1"/>
              <a:t>Tobii</a:t>
            </a:r>
            <a:r>
              <a:rPr lang="sk-SK" dirty="0"/>
              <a:t> </a:t>
            </a:r>
            <a:r>
              <a:rPr lang="sk-SK" dirty="0" err="1"/>
              <a:t>Studiu</a:t>
            </a:r>
            <a:r>
              <a:rPr lang="sk-SK" dirty="0"/>
              <a:t> alebo niečom inom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Exportujem si dáta</a:t>
            </a:r>
          </a:p>
          <a:p>
            <a:pPr lvl="1"/>
            <a:r>
              <a:rPr lang="sk-SK" dirty="0"/>
              <a:t>Ak som robil v </a:t>
            </a:r>
            <a:r>
              <a:rPr lang="sk-SK" dirty="0" err="1"/>
              <a:t>Tobii</a:t>
            </a:r>
            <a:r>
              <a:rPr lang="sk-SK" dirty="0"/>
              <a:t> </a:t>
            </a:r>
            <a:r>
              <a:rPr lang="sk-SK" dirty="0" err="1"/>
              <a:t>Studiu</a:t>
            </a:r>
            <a:r>
              <a:rPr lang="sk-SK" dirty="0"/>
              <a:t>, zväčša tomu predchádza spracovanie nahrávok, kreslenie oblastí záujmu a pod.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Analyzujem získané dáta (</a:t>
            </a:r>
            <a:r>
              <a:rPr lang="sk-SK" i="1" dirty="0"/>
              <a:t>prieskumná analýza</a:t>
            </a:r>
            <a:r>
              <a:rPr lang="sk-SK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Predspracujem si dáta</a:t>
            </a:r>
          </a:p>
          <a:p>
            <a:pPr lvl="1"/>
            <a:r>
              <a:rPr lang="sk-SK" dirty="0"/>
              <a:t>Čistenie, transformácia, ...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Vyhodnocujem spracované dáta</a:t>
            </a:r>
          </a:p>
          <a:p>
            <a:pPr lvl="1"/>
            <a:r>
              <a:rPr lang="sk-SK" dirty="0"/>
              <a:t>Štatistické overenie hypotéz</a:t>
            </a:r>
          </a:p>
          <a:p>
            <a:pPr lvl="1"/>
            <a:r>
              <a:rPr lang="sk-SK" dirty="0"/>
              <a:t>Vstup pre tvorbu modelu pomocou strojového učenia a jeho následné vyhodnotenie</a:t>
            </a:r>
          </a:p>
        </p:txBody>
      </p:sp>
    </p:spTree>
    <p:extLst>
      <p:ext uri="{BB962C8B-B14F-4D97-AF65-F5344CB8AC3E}">
        <p14:creationId xmlns:p14="http://schemas.microsoft.com/office/powerpoint/2010/main" val="15580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06DB-849B-4E55-AC27-863AE102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Protokol experimentu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685DE-7C13-45BF-9BAB-749E7F896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https://docs.google.com/document/d/1bynG_cmL6paQGIb0v3Zs2tYhmQd_FI6OQ-0v1KieGWI/edit#heading=h.3bb548psb2tn</a:t>
            </a:r>
            <a:endParaRPr lang="sk-SK" dirty="0"/>
          </a:p>
          <a:p>
            <a:r>
              <a:rPr lang="sk-SK" dirty="0"/>
              <a:t>Slúži ako vstupenka do UX labu: </a:t>
            </a:r>
            <a:r>
              <a:rPr lang="sk-SK" dirty="0">
                <a:hlinkClick r:id="rId3"/>
              </a:rPr>
              <a:t>https://www.pewe.sk/uxi/pokyny-a-pravidla-na-rezervaciu-miestnosti-ux-lab-a-ux-class-a-zariadeni/</a:t>
            </a:r>
            <a:endParaRPr lang="sk-SK" dirty="0"/>
          </a:p>
          <a:p>
            <a:r>
              <a:rPr lang="sk-SK" dirty="0"/>
              <a:t>Pomáha vyjasniť ciele a návrh štúdie</a:t>
            </a:r>
          </a:p>
          <a:p>
            <a:r>
              <a:rPr lang="sk-SK" dirty="0"/>
              <a:t>Umožňuje zdieľať skúsenosti s vykonávaním štúdií</a:t>
            </a:r>
          </a:p>
          <a:p>
            <a:r>
              <a:rPr lang="sk-SK" b="1" dirty="0"/>
              <a:t>Zhŕňa najdôležitejšie zistenia z experimentu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454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9712-B537-4DB5-A1C5-564634BD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sk-SK" sz="3600" dirty="0"/>
              <a:t>Výskum je reprodukovateľný, ak je jasné a jednoznačné, ako som sa autor k opisovaným výsledkom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3DC16-B3DA-492A-942D-7EE117440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Treba dokumentovať všetky transformácie nad dátami</a:t>
            </a:r>
          </a:p>
          <a:p>
            <a:r>
              <a:rPr lang="sk-SK" dirty="0"/>
              <a:t>Ťažko realizovateľné v Exceli</a:t>
            </a:r>
          </a:p>
          <a:p>
            <a:r>
              <a:rPr lang="sk-SK" b="1" dirty="0"/>
              <a:t>Riešenie: Prezentačný text a analytický kód na jednom mieste</a:t>
            </a:r>
          </a:p>
          <a:p>
            <a:pPr lvl="1"/>
            <a:r>
              <a:rPr lang="sk-SK" dirty="0" err="1"/>
              <a:t>RMarkdown</a:t>
            </a:r>
            <a:endParaRPr lang="sk-SK" dirty="0"/>
          </a:p>
          <a:p>
            <a:pPr lvl="1"/>
            <a:r>
              <a:rPr lang="sk-SK" dirty="0" err="1"/>
              <a:t>Jupyter</a:t>
            </a:r>
            <a:r>
              <a:rPr lang="sk-SK" dirty="0"/>
              <a:t> Notebook</a:t>
            </a:r>
          </a:p>
        </p:txBody>
      </p:sp>
    </p:spTree>
    <p:extLst>
      <p:ext uri="{BB962C8B-B14F-4D97-AF65-F5344CB8AC3E}">
        <p14:creationId xmlns:p14="http://schemas.microsoft.com/office/powerpoint/2010/main" val="38164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2EA4-63E1-4EE8-8E64-4EF2FC76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Čím sa inšpirovať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0B73-28B4-4D7D-BDB5-FECBA44BF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Všetky v minulosti realizované štúdie: </a:t>
            </a:r>
            <a:r>
              <a:rPr lang="sk-SK" dirty="0">
                <a:hlinkClick r:id="rId2"/>
              </a:rPr>
              <a:t>https://www.pewe.sk/uxi/studies-and-experiments/</a:t>
            </a:r>
            <a:endParaRPr lang="sk-SK" dirty="0"/>
          </a:p>
          <a:p>
            <a:r>
              <a:rPr lang="sk-SK" dirty="0"/>
              <a:t>Veľmi pekne spracované:</a:t>
            </a:r>
          </a:p>
          <a:p>
            <a:pPr lvl="1"/>
            <a:r>
              <a:rPr lang="sk-SK" dirty="0">
                <a:hlinkClick r:id="rId3"/>
              </a:rPr>
              <a:t>Metod Rybár: Vyhodnotenie explicitnej spätnej väzby používateľa na základe jeho implicitnej spätnej väzby</a:t>
            </a:r>
            <a:endParaRPr lang="sk-SK" dirty="0"/>
          </a:p>
          <a:p>
            <a:pPr lvl="1"/>
            <a:r>
              <a:rPr lang="sk-SK" dirty="0">
                <a:hlinkClick r:id="rId4"/>
              </a:rPr>
              <a:t>Peter </a:t>
            </a:r>
            <a:r>
              <a:rPr lang="sk-SK" dirty="0" err="1">
                <a:hlinkClick r:id="rId4"/>
              </a:rPr>
              <a:t>Dubec</a:t>
            </a:r>
            <a:r>
              <a:rPr lang="sk-SK" dirty="0">
                <a:hlinkClick r:id="rId4"/>
              </a:rPr>
              <a:t>: Podpora uskutočňovania kvantitatívnych používateľských štúdií mobilných aplikácií s využitím sledovania pohľadu</a:t>
            </a:r>
            <a:endParaRPr lang="sk-SK" dirty="0"/>
          </a:p>
          <a:p>
            <a:pPr lvl="1"/>
            <a:r>
              <a:rPr lang="sk-SK" dirty="0">
                <a:hlinkClick r:id="rId5"/>
              </a:rPr>
              <a:t>Vladimír </a:t>
            </a:r>
            <a:r>
              <a:rPr lang="sk-SK" dirty="0" err="1">
                <a:hlinkClick r:id="rId5"/>
              </a:rPr>
              <a:t>Ľalík</a:t>
            </a:r>
            <a:r>
              <a:rPr lang="sk-SK" dirty="0">
                <a:hlinkClick r:id="rId5"/>
              </a:rPr>
              <a:t>: Vyhodnocovanie použiteľnosti aplikácií pomocou sledovania pohľadu</a:t>
            </a:r>
            <a:endParaRPr lang="sk-SK" dirty="0"/>
          </a:p>
          <a:p>
            <a:pPr lvl="1"/>
            <a:r>
              <a:rPr lang="sk-SK" dirty="0">
                <a:hlinkClick r:id="rId6"/>
              </a:rPr>
              <a:t>Lenka </a:t>
            </a:r>
            <a:r>
              <a:rPr lang="sk-SK" dirty="0" err="1">
                <a:hlinkClick r:id="rId6"/>
              </a:rPr>
              <a:t>Kutlíková</a:t>
            </a:r>
            <a:r>
              <a:rPr lang="sk-SK" dirty="0">
                <a:hlinkClick r:id="rId6"/>
              </a:rPr>
              <a:t>: Automatické vyhodnocovanie použiteľnosti aplikácií prostredníctvom sledovania pohľadu</a:t>
            </a:r>
            <a:endParaRPr lang="sk-SK" dirty="0"/>
          </a:p>
          <a:p>
            <a:r>
              <a:rPr lang="sk-SK" dirty="0"/>
              <a:t>A ďalšie...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491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316F-B8AD-4407-98E9-5BE085BD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Coming</a:t>
            </a:r>
            <a:r>
              <a:rPr lang="sk-SK" dirty="0"/>
              <a:t> </a:t>
            </a:r>
            <a:r>
              <a:rPr lang="sk-SK" dirty="0" err="1"/>
              <a:t>soon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6BB7-60B5-4AA2-B3B1-820A81319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Podrobnejšie pokyny a rady k</a:t>
            </a:r>
          </a:p>
          <a:p>
            <a:pPr lvl="1"/>
            <a:r>
              <a:rPr lang="sk-SK" dirty="0"/>
              <a:t>Vytváraniu a správe projektov v UX Labe</a:t>
            </a:r>
          </a:p>
          <a:p>
            <a:pPr lvl="1"/>
            <a:r>
              <a:rPr lang="sk-SK" i="1" dirty="0"/>
              <a:t>Reportovaniu / dokumentovaniu experimentov</a:t>
            </a:r>
          </a:p>
          <a:p>
            <a:pPr lvl="1"/>
            <a:r>
              <a:rPr lang="sk-SK" dirty="0"/>
              <a:t>Archivácii projektov</a:t>
            </a:r>
          </a:p>
          <a:p>
            <a:pPr lvl="2"/>
            <a:r>
              <a:rPr lang="sk-SK" dirty="0"/>
              <a:t>Aby vaše dáta a výsledky nezostali uväznené na elektronických nosičoch</a:t>
            </a:r>
          </a:p>
          <a:p>
            <a:pPr lvl="2"/>
            <a:r>
              <a:rPr lang="sk-SK" dirty="0"/>
              <a:t>Zoznam </a:t>
            </a:r>
            <a:r>
              <a:rPr lang="sk-SK" dirty="0" err="1"/>
              <a:t>datasetov</a:t>
            </a:r>
            <a:r>
              <a:rPr lang="sk-SK" dirty="0"/>
              <a:t> z minulých experimentov a štúdií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906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338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Reprodukovateľný výskum</vt:lpstr>
      <vt:lpstr>Čo zostane po vašej bakalárke / diplomovke?</vt:lpstr>
      <vt:lpstr>Väčšina z vás...</vt:lpstr>
      <vt:lpstr>Štandardný postup pri experimentoch a používateľských štúdiách</vt:lpstr>
      <vt:lpstr>Protokol experimentu</vt:lpstr>
      <vt:lpstr>Výskum je reprodukovateľný, ak je jasné a jednoznačné, ako som sa autor k opisovaným výsledkom</vt:lpstr>
      <vt:lpstr>Čím sa inšpirovať</vt:lpstr>
      <vt:lpstr>Coming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Róbert Móro</dc:creator>
  <cp:lastModifiedBy>Róbert Móro</cp:lastModifiedBy>
  <cp:revision>1</cp:revision>
  <dcterms:created xsi:type="dcterms:W3CDTF">2017-10-11T22:08:44Z</dcterms:created>
  <dcterms:modified xsi:type="dcterms:W3CDTF">2017-10-12T00:59:55Z</dcterms:modified>
</cp:coreProperties>
</file>