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3659" autoAdjust="0"/>
  </p:normalViewPr>
  <p:slideViewPr>
    <p:cSldViewPr snapToGrid="0">
      <p:cViewPr varScale="1">
        <p:scale>
          <a:sx n="97" d="100"/>
          <a:sy n="97" d="100"/>
        </p:scale>
        <p:origin x="105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3AD6A7-F196-4EFF-9228-818EA246AFCF}" type="datetimeFigureOut">
              <a:rPr lang="cs-CZ" smtClean="0"/>
              <a:t>02.12.2017</a:t>
            </a:fld>
            <a:endParaRPr lang="cs-CZ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509EED-954F-4132-B2A7-4BEA59C792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3544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Informačné</a:t>
            </a:r>
            <a:r>
              <a:rPr lang="cs-CZ" dirty="0" smtClean="0"/>
              <a:t>, </a:t>
            </a:r>
            <a:r>
              <a:rPr lang="cs-CZ" dirty="0" err="1" smtClean="0"/>
              <a:t>navigačné</a:t>
            </a:r>
            <a:r>
              <a:rPr lang="cs-CZ" dirty="0" smtClean="0"/>
              <a:t>,</a:t>
            </a:r>
            <a:r>
              <a:rPr lang="cs-CZ" baseline="0" dirty="0" smtClean="0"/>
              <a:t> </a:t>
            </a:r>
            <a:r>
              <a:rPr lang="cs-CZ" baseline="0" dirty="0" err="1" smtClean="0"/>
              <a:t>transakčné</a:t>
            </a:r>
            <a:endParaRPr lang="cs-CZ" baseline="0" dirty="0" smtClean="0"/>
          </a:p>
          <a:p>
            <a:r>
              <a:rPr lang="cs-CZ" baseline="0" dirty="0" err="1" smtClean="0"/>
              <a:t>Multimnožnina</a:t>
            </a:r>
            <a:r>
              <a:rPr lang="cs-CZ" baseline="0" dirty="0" smtClean="0"/>
              <a:t>, </a:t>
            </a:r>
            <a:r>
              <a:rPr lang="cs-CZ" baseline="0" dirty="0" err="1" smtClean="0"/>
              <a:t>vector</a:t>
            </a:r>
            <a:r>
              <a:rPr lang="cs-CZ" baseline="0" dirty="0" smtClean="0"/>
              <a:t>, graf, ontology</a:t>
            </a:r>
          </a:p>
          <a:p>
            <a:r>
              <a:rPr lang="cs-CZ" baseline="0" dirty="0" smtClean="0"/>
              <a:t>Analýza navštívených </a:t>
            </a:r>
            <a:r>
              <a:rPr lang="cs-CZ" baseline="0" dirty="0" err="1" smtClean="0"/>
              <a:t>stránok</a:t>
            </a:r>
            <a:r>
              <a:rPr lang="cs-CZ" baseline="0" dirty="0" smtClean="0"/>
              <a:t> – </a:t>
            </a:r>
            <a:r>
              <a:rPr lang="cs-CZ" baseline="0" dirty="0" err="1" smtClean="0"/>
              <a:t>cookies</a:t>
            </a:r>
            <a:endParaRPr lang="cs-CZ" baseline="0" dirty="0" smtClean="0"/>
          </a:p>
          <a:p>
            <a:r>
              <a:rPr lang="cs-CZ" baseline="0" dirty="0" err="1" smtClean="0"/>
              <a:t>Fixácie</a:t>
            </a:r>
            <a:r>
              <a:rPr lang="cs-CZ" baseline="0" dirty="0" smtClean="0"/>
              <a:t>, </a:t>
            </a:r>
            <a:r>
              <a:rPr lang="cs-CZ" baseline="0" dirty="0" err="1" smtClean="0"/>
              <a:t>sakády</a:t>
            </a:r>
            <a:r>
              <a:rPr lang="cs-CZ" baseline="0" dirty="0" smtClean="0"/>
              <a:t>, </a:t>
            </a:r>
            <a:r>
              <a:rPr lang="cs-CZ" baseline="0" dirty="0" err="1" smtClean="0"/>
              <a:t>regresie</a:t>
            </a:r>
            <a:r>
              <a:rPr lang="cs-CZ" baseline="0" dirty="0" smtClean="0"/>
              <a:t>…</a:t>
            </a:r>
            <a:endParaRPr lang="cs-CZ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509EED-954F-4132-B2A7-4BEA59C792BD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68230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12/2/2017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12/2/2017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0843" y="2404531"/>
            <a:ext cx="9160042" cy="1477658"/>
          </a:xfrm>
        </p:spPr>
        <p:txBody>
          <a:bodyPr/>
          <a:lstStyle/>
          <a:p>
            <a:r>
              <a:rPr lang="cs-CZ" dirty="0"/>
              <a:t/>
            </a:r>
            <a:br>
              <a:rPr lang="cs-CZ" dirty="0"/>
            </a:br>
            <a:r>
              <a:rPr lang="pt-BR" dirty="0"/>
              <a:t> </a:t>
            </a:r>
            <a:r>
              <a:rPr lang="pt-BR" b="1" dirty="0"/>
              <a:t>Personalizácia vyhľadávania </a:t>
            </a:r>
            <a:r>
              <a:rPr lang="pt-BR" b="1" dirty="0" smtClean="0"/>
              <a:t>s </a:t>
            </a:r>
            <a:r>
              <a:rPr lang="pt-BR" b="1" dirty="0"/>
              <a:t>použitím sledovania </a:t>
            </a:r>
            <a:r>
              <a:rPr lang="pt-BR" b="1" dirty="0" smtClean="0"/>
              <a:t>pohľadu</a:t>
            </a:r>
            <a:r>
              <a:rPr lang="cs-CZ" b="1" dirty="0" smtClean="0"/>
              <a:t> </a:t>
            </a:r>
            <a:r>
              <a:rPr lang="sk-SK" b="1" dirty="0" smtClean="0"/>
              <a:t>pre</a:t>
            </a:r>
            <a:r>
              <a:rPr lang="cs-CZ" b="1" dirty="0" smtClean="0"/>
              <a:t> </a:t>
            </a:r>
            <a:r>
              <a:rPr lang="sk-SK" b="1" dirty="0" smtClean="0"/>
              <a:t>lepšie</a:t>
            </a:r>
            <a:r>
              <a:rPr lang="cs-CZ" b="1" dirty="0" smtClean="0"/>
              <a:t> </a:t>
            </a:r>
            <a:r>
              <a:rPr lang="sk-SK" b="1" dirty="0" smtClean="0"/>
              <a:t>určovanie</a:t>
            </a:r>
            <a:r>
              <a:rPr lang="cs-CZ" b="1" dirty="0" smtClean="0"/>
              <a:t> </a:t>
            </a:r>
            <a:r>
              <a:rPr lang="sk-SK" b="1" dirty="0" smtClean="0"/>
              <a:t>dopytov 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chemeClr val="tx1"/>
                </a:solidFill>
              </a:rPr>
              <a:t>Filip Šandor</a:t>
            </a:r>
            <a:endParaRPr lang="cs-CZ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1399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Vyhľadávací proces</a:t>
            </a:r>
          </a:p>
          <a:p>
            <a:r>
              <a:rPr lang="sk-SK" dirty="0" smtClean="0"/>
              <a:t>Zámer používateľa z časového hľadiska</a:t>
            </a:r>
          </a:p>
          <a:p>
            <a:r>
              <a:rPr lang="sk-SK" dirty="0" smtClean="0"/>
              <a:t>Druhy dopytov</a:t>
            </a:r>
          </a:p>
          <a:p>
            <a:r>
              <a:rPr lang="sk-SK" dirty="0" smtClean="0"/>
              <a:t>Pred vyhľadávací kontext</a:t>
            </a:r>
          </a:p>
          <a:p>
            <a:r>
              <a:rPr lang="sk-SK" dirty="0" smtClean="0"/>
              <a:t>Vytváranie modelu používateľa</a:t>
            </a:r>
          </a:p>
          <a:p>
            <a:r>
              <a:rPr lang="sk-SK" dirty="0" smtClean="0"/>
              <a:t>Získavanie zámeru od používateľa</a:t>
            </a:r>
          </a:p>
          <a:p>
            <a:r>
              <a:rPr lang="sk-SK" dirty="0" smtClean="0"/>
              <a:t>Získavanie zámeru z pohľadu používateľa</a:t>
            </a:r>
          </a:p>
        </p:txBody>
      </p:sp>
    </p:spTree>
    <p:extLst>
      <p:ext uri="{BB962C8B-B14F-4D97-AF65-F5344CB8AC3E}">
        <p14:creationId xmlns:p14="http://schemas.microsoft.com/office/powerpoint/2010/main" val="2236924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Ciele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Odhalenie záujmu používateľa o produkty</a:t>
            </a:r>
          </a:p>
          <a:p>
            <a:r>
              <a:rPr lang="sk-SK" dirty="0" smtClean="0"/>
              <a:t>Spracovanie </a:t>
            </a:r>
            <a:r>
              <a:rPr lang="sk-SK" dirty="0" smtClean="0"/>
              <a:t>dát zo senzoru </a:t>
            </a:r>
            <a:r>
              <a:rPr lang="sk-SK" dirty="0" smtClean="0"/>
              <a:t>pohľadu</a:t>
            </a:r>
            <a:endParaRPr lang="sk-SK" dirty="0" smtClean="0"/>
          </a:p>
          <a:p>
            <a:r>
              <a:rPr lang="sk-SK" dirty="0" smtClean="0"/>
              <a:t>Priradenie fixácii konkrétnym slovám</a:t>
            </a:r>
          </a:p>
          <a:p>
            <a:r>
              <a:rPr lang="sk-SK" dirty="0" err="1" smtClean="0"/>
              <a:t>Lematizácia</a:t>
            </a:r>
            <a:r>
              <a:rPr lang="sk-SK" dirty="0" smtClean="0"/>
              <a:t>, odstránenie stop slov</a:t>
            </a:r>
          </a:p>
          <a:p>
            <a:r>
              <a:rPr lang="sk-SK" dirty="0" smtClean="0"/>
              <a:t>Odhalenie kontextu – pridanie zaujímavých slov</a:t>
            </a:r>
          </a:p>
          <a:p>
            <a:r>
              <a:rPr lang="sk-SK" dirty="0" smtClean="0"/>
              <a:t>Odhalenie dôvodu fixácie – želaná / neželaná vlastnosť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452767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Dom</a:t>
            </a:r>
            <a:r>
              <a:rPr lang="sk-SK" dirty="0" err="1" smtClean="0"/>
              <a:t>éna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Zlavové</a:t>
            </a:r>
            <a:r>
              <a:rPr lang="cs-CZ" dirty="0" smtClean="0"/>
              <a:t> portály (</a:t>
            </a:r>
            <a:r>
              <a:rPr lang="cs-CZ" dirty="0" err="1" smtClean="0"/>
              <a:t>zlavadna</a:t>
            </a:r>
            <a:r>
              <a:rPr lang="cs-CZ" dirty="0" smtClean="0"/>
              <a:t>)</a:t>
            </a:r>
          </a:p>
          <a:p>
            <a:r>
              <a:rPr lang="cs-CZ" dirty="0" smtClean="0"/>
              <a:t>Internetové ochody (</a:t>
            </a:r>
            <a:r>
              <a:rPr lang="cs-CZ" dirty="0" err="1" smtClean="0"/>
              <a:t>Alza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804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z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771</TotalTime>
  <Words>97</Words>
  <Application>Microsoft Office PowerPoint</Application>
  <PresentationFormat>Širokouhlá</PresentationFormat>
  <Paragraphs>25</Paragraphs>
  <Slides>4</Slides>
  <Notes>1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4</vt:i4>
      </vt:variant>
    </vt:vector>
  </HeadingPairs>
  <TitlesOfParts>
    <vt:vector size="9" baseType="lpstr">
      <vt:lpstr>Arial</vt:lpstr>
      <vt:lpstr>Calibri</vt:lpstr>
      <vt:lpstr>Trebuchet MS</vt:lpstr>
      <vt:lpstr>Wingdings 3</vt:lpstr>
      <vt:lpstr>Fazeta</vt:lpstr>
      <vt:lpstr>  Personalizácia vyhľadávania s použitím sledovania pohľadu pre lepšie určovanie dopytov </vt:lpstr>
      <vt:lpstr>Analýza</vt:lpstr>
      <vt:lpstr>Ciele</vt:lpstr>
      <vt:lpstr>Doména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Personalizácia vyhľadávania na Webe s použitím sledovania pohľadu</dc:title>
  <dc:creator>Filip Šandor</dc:creator>
  <cp:lastModifiedBy>Filip Šandor</cp:lastModifiedBy>
  <cp:revision>9</cp:revision>
  <dcterms:created xsi:type="dcterms:W3CDTF">2017-09-27T18:58:29Z</dcterms:created>
  <dcterms:modified xsi:type="dcterms:W3CDTF">2017-12-02T11:57:48Z</dcterms:modified>
</cp:coreProperties>
</file>