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D3540-3C4A-4620-9432-2D36DCB76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F0F9B2-2FD9-476E-B6EB-068015190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BC7B349-5330-4C62-8C41-A675B6164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41803A4-E3B4-4C3A-8E8B-65015B31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B4F5CBD-F6CA-47F1-BB2D-087019C4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55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46C5E-2F4F-4D8A-93E0-C6B5148F3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A7060DC4-F214-48E1-AF54-8FB2FF1F6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F4A2888-A16E-456D-BB76-0716F1C5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A878F39-B083-4789-905A-8674E84A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2139489-02EB-44C2-BC8C-4782F8EC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19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B7E9EC0-9F94-4751-8180-F85CA131A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170BAE8B-D8DD-4D03-9138-D19713554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35D4B2E-4EC7-4987-9245-8CD83B8A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0972D9-A71C-4B71-907B-1AB516BB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520FF4E-2110-4829-B015-08F7B04C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7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2B3E-58ED-4F1B-8472-FFF53BB5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CAEFC7-3883-4FB3-9CC2-3EA634A81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111F7BB-87BA-4E7A-B414-B021E3976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6B7FB19-8AFC-444A-AFA1-5759F7DE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28A60A6-FA6E-415F-B201-806FBB1E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55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4D56A-E27F-4432-984C-64B074C2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51790E6-ABB4-444C-8F14-4F86FB12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4B21AC3-5AF3-4170-9AF8-19BED633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A3BFDD-C3F9-44A5-9EFA-33250A0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7E75492-E6FA-42A0-BCFB-6AFFA2E8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01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2816F-3472-4C53-9487-00C097A8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F1CAEE-3A15-4F4C-94D6-76D4FE8C2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B6D2C1D-103C-449A-8CEE-B604563C6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DE73C51-629E-4889-A594-838465B1E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75ED95B-677E-4DC9-BB57-B56973FF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E5A8458-380D-4B4E-8929-D3BB34F5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38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4C151-0E4E-4BF4-9CD9-C8E634AB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669DE644-FA06-4451-8397-E81D090D3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588C66D-3AE2-4833-9BC9-2138ADC99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9D512BCA-302C-4CF4-872B-C6E9461F4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9ED01D0-131A-4686-8BC5-CFBFD7E92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8C2917D-BDFA-4FF1-9711-5DC04208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0568F81-C4E7-439C-BEA2-00FFABE5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329B16A-9F02-43B8-A664-D1B6800E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98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30D19-D912-4A39-B48A-C3785F107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6D07EBF-E3F6-4851-ADF9-7B680BF2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AF73383-2079-41E6-A42B-43EB14A3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6ECAE1F-8484-46D9-80FF-FF16B819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89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D7D17BC-7158-4612-8F3D-4BCFF8FF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69117B2-7C80-453E-B22E-DDD254E5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2ECD467-8AC4-41EF-9AA4-336B4157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323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1D1FA-ED99-4687-BF0B-03E5CA3E1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855F5B-F1E0-47C3-B98A-F5353DE6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1E5FB057-EB10-41E5-9F45-7DDCFA7A7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213A38E-41DA-4FB1-A5B9-37C81B26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F331E1-0B93-43C1-BA36-31197BF3F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FAB9A63-9894-417A-819D-5A9E79C9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980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E561F-7C6E-40A6-850D-C7C806C67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F7CB7C9-A9DA-4720-A49E-13B578644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FDD201FB-00CD-4C41-AD1C-A1D0C526F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22B53D6-9DD1-43BF-9375-17BAC636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661FC74-ADD4-4E63-84D0-D207A75D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8032027-D548-4598-985C-F6EBA5D0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01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BF1D6BC6-2420-444E-A9E1-E0909E436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FAC9ABFF-13B8-493C-B87E-54E8A919B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83D826E-BE8F-415A-8A1E-7B650FFE6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FCBA0-9B75-42D9-82A9-0F6410752D21}" type="datetimeFigureOut">
              <a:rPr lang="en-AU" smtClean="0"/>
              <a:t>21/02/2018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99F7883-C333-410D-A805-E29BB550E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E3DB572-D9FE-4819-A5E5-33BF76589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75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7B43A-548F-4076-ABC8-205CA944B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sk-SK" dirty="0"/>
              <a:t>Pravdepodobnostné prístupy pre analýzu vykonávanej úlohy na základe pohybu očí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55D9FF-1B2F-496C-9D32-85A13C920B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Andrej </a:t>
            </a:r>
            <a:r>
              <a:rPr lang="sk-SK" dirty="0" err="1"/>
              <a:t>Vítek</a:t>
            </a:r>
            <a:endParaRPr lang="en-AU" dirty="0"/>
          </a:p>
          <a:p>
            <a:r>
              <a:rPr lang="sk-SK" dirty="0"/>
              <a:t>Vedúci</a:t>
            </a:r>
            <a:r>
              <a:rPr lang="en-AU" dirty="0"/>
              <a:t> : Mgr. </a:t>
            </a:r>
            <a:r>
              <a:rPr lang="en-AU" dirty="0" err="1"/>
              <a:t>Jozef</a:t>
            </a:r>
            <a:r>
              <a:rPr lang="en-AU" dirty="0"/>
              <a:t> </a:t>
            </a:r>
            <a:r>
              <a:rPr lang="en-AU" dirty="0" err="1"/>
              <a:t>Tvarožek</a:t>
            </a:r>
            <a:r>
              <a:rPr lang="en-AU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384565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E3336-C39A-4E24-8D91-D530B4D9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 </a:t>
            </a:r>
            <a:r>
              <a:rPr lang="sk-SK" dirty="0"/>
              <a:t>čom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A6DE35A-50E4-45A8-A067-27014A0A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Využitie pravdepodobnostných modelov na riešenie úlohy</a:t>
            </a:r>
          </a:p>
          <a:p>
            <a:pPr lvl="1"/>
            <a:r>
              <a:rPr lang="sk-SK" dirty="0"/>
              <a:t>Dáta sú postupnosti pohľadu (fixácie a </a:t>
            </a:r>
            <a:r>
              <a:rPr lang="sk-SK" dirty="0" err="1"/>
              <a:t>sakády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Riešenie cez Skryty Markov model a podporné algoritmy</a:t>
            </a:r>
          </a:p>
          <a:p>
            <a:r>
              <a:rPr lang="sk-SK" dirty="0"/>
              <a:t>Úloha závisí od dát (zatiaľ nemám)</a:t>
            </a:r>
          </a:p>
          <a:p>
            <a:pPr lvl="1"/>
            <a:r>
              <a:rPr lang="sk-SK" dirty="0"/>
              <a:t>Predikcia vykonávanej úlohy (čo vykonáva používateľ v e-</a:t>
            </a:r>
            <a:r>
              <a:rPr lang="sk-SK" dirty="0" err="1"/>
              <a:t>shope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Predikcia stavu používateľa (pochopil/nepochopil zdrojový kód)</a:t>
            </a:r>
          </a:p>
          <a:p>
            <a:pPr lvl="1"/>
            <a:endParaRPr lang="sk-SK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343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F3895-8B26-4377-B95F-31374C1C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Výskumné otázky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7AD5F8-8AC9-470E-921F-21C4B6524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Ktorý</a:t>
            </a:r>
            <a:r>
              <a:rPr lang="en-AU" dirty="0"/>
              <a:t> </a:t>
            </a:r>
            <a:r>
              <a:rPr lang="sk-SK" dirty="0"/>
              <a:t>z vybraných pravdepodobnostných modelov a z akými parametrami</a:t>
            </a:r>
            <a:r>
              <a:rPr lang="en-AU" dirty="0"/>
              <a:t> a </a:t>
            </a:r>
            <a:r>
              <a:rPr lang="sk-SK" dirty="0"/>
              <a:t>vlastnosťami</a:t>
            </a:r>
            <a:r>
              <a:rPr lang="en-AU" dirty="0"/>
              <a:t> </a:t>
            </a:r>
            <a:r>
              <a:rPr lang="sk-SK" dirty="0"/>
              <a:t>dokáže</a:t>
            </a:r>
            <a:r>
              <a:rPr lang="en-AU" dirty="0"/>
              <a:t> </a:t>
            </a:r>
            <a:r>
              <a:rPr lang="sk-SK" dirty="0"/>
              <a:t>najlepšie</a:t>
            </a:r>
            <a:r>
              <a:rPr lang="en-AU" dirty="0"/>
              <a:t> </a:t>
            </a:r>
            <a:r>
              <a:rPr lang="sk-SK" dirty="0"/>
              <a:t>reprezentovať</a:t>
            </a:r>
            <a:r>
              <a:rPr lang="en-AU" dirty="0"/>
              <a:t> </a:t>
            </a:r>
            <a:r>
              <a:rPr lang="sk-SK" dirty="0"/>
              <a:t>dáta</a:t>
            </a:r>
            <a:r>
              <a:rPr lang="en-AU" dirty="0"/>
              <a:t> z </a:t>
            </a:r>
            <a:r>
              <a:rPr lang="sk-SK" dirty="0"/>
              <a:t>vybranej domény</a:t>
            </a:r>
            <a:r>
              <a:rPr lang="en-AU" dirty="0"/>
              <a:t>?</a:t>
            </a:r>
            <a:endParaRPr lang="sk-SK" dirty="0"/>
          </a:p>
          <a:p>
            <a:r>
              <a:rPr lang="sk-SK" dirty="0"/>
              <a:t>Dokáže</a:t>
            </a:r>
            <a:r>
              <a:rPr lang="en-AU" dirty="0"/>
              <a:t> </a:t>
            </a:r>
            <a:r>
              <a:rPr lang="sk-SK" dirty="0"/>
              <a:t>použitie</a:t>
            </a:r>
            <a:r>
              <a:rPr lang="en-AU" dirty="0"/>
              <a:t> </a:t>
            </a:r>
            <a:r>
              <a:rPr lang="sk-SK" dirty="0"/>
              <a:t>pravdepodobnostných</a:t>
            </a:r>
            <a:r>
              <a:rPr lang="en-AU" dirty="0"/>
              <a:t> </a:t>
            </a:r>
            <a:r>
              <a:rPr lang="sk-SK" dirty="0"/>
              <a:t>modelov zlepšiť</a:t>
            </a:r>
            <a:r>
              <a:rPr lang="en-AU" dirty="0"/>
              <a:t> </a:t>
            </a:r>
            <a:r>
              <a:rPr lang="sk-SK" dirty="0"/>
              <a:t>predikciu</a:t>
            </a:r>
            <a:r>
              <a:rPr lang="en-AU" dirty="0"/>
              <a:t> </a:t>
            </a:r>
            <a:r>
              <a:rPr lang="sk-SK" dirty="0"/>
              <a:t>vykonávanej</a:t>
            </a:r>
            <a:r>
              <a:rPr lang="en-AU" dirty="0"/>
              <a:t> </a:t>
            </a:r>
            <a:r>
              <a:rPr lang="sk-SK" dirty="0"/>
              <a:t>úlohu</a:t>
            </a:r>
            <a:r>
              <a:rPr lang="en-AU" dirty="0"/>
              <a:t>, </a:t>
            </a:r>
            <a:r>
              <a:rPr lang="sk-SK" dirty="0"/>
              <a:t>charakteristík</a:t>
            </a:r>
            <a:r>
              <a:rPr lang="en-AU" dirty="0"/>
              <a:t> </a:t>
            </a:r>
            <a:r>
              <a:rPr lang="sk-SK" dirty="0"/>
              <a:t>používateľa alebo ďalších vlastností</a:t>
            </a:r>
            <a:r>
              <a:rPr lang="en-AU" dirty="0"/>
              <a:t> </a:t>
            </a:r>
            <a:r>
              <a:rPr lang="sk-SK" dirty="0"/>
              <a:t>oproti</a:t>
            </a:r>
            <a:r>
              <a:rPr lang="en-AU" dirty="0"/>
              <a:t> </a:t>
            </a:r>
            <a:r>
              <a:rPr lang="sk-SK" dirty="0"/>
              <a:t>modelom založených na vyhodnotení agregovaných údajov</a:t>
            </a:r>
            <a:r>
              <a:rPr lang="en-A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4233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107</Words>
  <Application>Microsoft Office PowerPoint</Application>
  <PresentationFormat>Širokouhlá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Motív balíka Office</vt:lpstr>
      <vt:lpstr> Pravdepodobnostné prístupy pre analýzu vykonávanej úlohy na základe pohybu očí</vt:lpstr>
      <vt:lpstr>O čom</vt:lpstr>
      <vt:lpstr>Výskumné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Pravdepodobnostné prístupy pre analýzu vykonávanej úlohy na základe pohybu očí</dc:title>
  <dc:creator>Andrej Vitek</dc:creator>
  <cp:lastModifiedBy>Andrej Vitek</cp:lastModifiedBy>
  <cp:revision>6</cp:revision>
  <dcterms:created xsi:type="dcterms:W3CDTF">2018-02-19T07:42:44Z</dcterms:created>
  <dcterms:modified xsi:type="dcterms:W3CDTF">2018-02-21T19:11:09Z</dcterms:modified>
</cp:coreProperties>
</file>