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4" r:id="rId9"/>
    <p:sldId id="263" r:id="rId10"/>
    <p:sldId id="266" r:id="rId11"/>
    <p:sldId id="269" r:id="rId12"/>
    <p:sldId id="270" r:id="rId13"/>
    <p:sldId id="271" r:id="rId14"/>
    <p:sldId id="274" r:id="rId15"/>
    <p:sldId id="272" r:id="rId16"/>
    <p:sldId id="273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A61D5-8D82-408A-9D44-315013870A2C}" type="datetimeFigureOut">
              <a:rPr lang="sk-SK" smtClean="0"/>
              <a:t>30.11.2017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D783-EFCB-4429-9237-AF96254452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66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C9EC5-3591-4EA4-BDF5-FB2A0B989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E59083-CA21-4EA4-BEA1-EAB03B292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BF2106-1291-4C5A-891B-5AD32DC6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17F21-FD30-4D44-BE40-556CD8109230}" type="datetime1">
              <a:rPr lang="sk-SK" smtClean="0"/>
              <a:t>30.11.2017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824215C-5C6F-4F6A-98B6-CA61EC88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3C54185-5B33-4D9E-8B8F-43A3382A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14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ACD83-EC9B-44AA-9182-559BBD85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3D43AF6-37D0-47F6-AE19-D3CFD31F3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9DEA43-0638-4602-B8A3-2EE78F84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582D-46A3-4388-AA21-34DEC6078CDB}" type="datetime1">
              <a:rPr lang="sk-SK" smtClean="0"/>
              <a:t>30.11.2017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FC0B8E5-6185-4916-BACC-AC90EA68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B9121F-FA5E-4513-81EC-98551FCC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80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3436485-18F7-429D-BBD0-4E24A6835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1E38DD37-DA4B-4927-86F8-EF63AA884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71A38FD-C17F-4FC6-BE4A-D55F10A7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3F68-AE64-4239-9E54-6F4C7D5DD1B9}" type="datetime1">
              <a:rPr lang="sk-SK" smtClean="0"/>
              <a:t>30.11.2017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88CB9B-D068-4336-A456-4A0CEF1D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4BA58F2-BE8F-4D22-8E6F-6034047F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689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5DB44-9FED-48FB-AB35-E8247206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7F2C00-241D-41FB-B721-AADD2A0D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9AFA07D-B214-42B7-BBA1-C0EAB958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C24A-F1AA-41A5-B16D-F55107D6DAB0}" type="datetime1">
              <a:rPr lang="sk-SK" smtClean="0"/>
              <a:t>30.11.2017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8B2977-07AE-42BD-B271-08AC2A49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62DB11-690D-41B9-9D3C-AC57AE0C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75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86A2C-2888-4FA2-865C-0F207BC2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E51C3E9-ACCF-4EB0-BF74-C4AC281A5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2522C8-0B55-429C-8BA4-990D406C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2C09-D9BE-4A2F-B3FF-C1380AD7E606}" type="datetime1">
              <a:rPr lang="sk-SK" smtClean="0"/>
              <a:t>30.11.2017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8BA621-AD28-4871-B3EF-BF9FDF26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CC7263-A9CF-4F39-8900-7BBB4330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416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EEAD-FD90-4E14-A5E3-10A69976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43580B-5AE7-4F24-AF6D-DC72EBEA6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CA2F75E-2F71-433D-84C3-CA338F7D1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161000D-6ABF-40A0-980A-D2B74026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589C-4130-47F6-99A2-C3085278C8F3}" type="datetime1">
              <a:rPr lang="sk-SK" smtClean="0"/>
              <a:t>30.11.2017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0062256-2851-4957-9D09-C2F7A9F6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90BA8F0-A3EB-4358-9578-EF0009B6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95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A4C3A-9A3C-48E3-AF1F-A8F2AE44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1AC8D4C-7BB6-439D-87CF-E2FE4C8D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A10ED15-EFCA-4C1E-A71C-32E837B51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C6E2912-C575-4D31-A567-54FA89E2C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1E828A9-991B-430E-92C2-D7848C834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8D2C5B7-06E0-436D-BACF-BA8EC575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86FB-7989-4A24-9E00-3E77D7403E30}" type="datetime1">
              <a:rPr lang="sk-SK" smtClean="0"/>
              <a:t>30.11.2017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7C64527-19D8-40B3-A369-2FC41C99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3686C03-711A-48B7-912E-A5FFDD45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749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1598E-9FA2-4894-A9F7-5AE43AD4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723466E-AF57-4BA3-9DEA-1FF7642F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70F9-5E38-4852-A6CF-E93A0797055E}" type="datetime1">
              <a:rPr lang="sk-SK" smtClean="0"/>
              <a:t>30.11.2017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FECC3D6-7553-4390-8820-EF494BF12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AB80EF-82DE-4970-A670-D0AB7FF1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616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64D8D37-0034-4D73-8856-6826FE7A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32B8-6910-4868-A540-B93A370B1B6C}" type="datetime1">
              <a:rPr lang="sk-SK" smtClean="0"/>
              <a:t>30.11.2017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AFC410D-760B-4ED3-B818-9B939782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5364A-E216-477D-BE8E-D98DB1D9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514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D23D5-F87B-4437-BF91-3C368D7B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0E4421-4638-4DAA-9D78-55EF6F5D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53AF9B4-1801-48A9-B62C-14422AB1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516E13F-AB05-4FE1-ACF9-1935100B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527B-C717-4C89-85F1-E207C7E351B3}" type="datetime1">
              <a:rPr lang="sk-SK" smtClean="0"/>
              <a:t>30.11.2017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2704EA-41C5-4902-A99B-49BD151F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998C421-C7C0-4BB7-9373-09B07E57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45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1FB81-D37C-4D75-A5A6-E2F97669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AD92720-DCCA-4E5F-AD29-6B75499A7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BA4BF1C-8F5E-4727-BDA4-AF9456DE0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17E4BE8-558D-4D72-BFA8-D407C026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C353-2E36-42F2-A2E5-0A81C3B7035F}" type="datetime1">
              <a:rPr lang="sk-SK" smtClean="0"/>
              <a:t>30.11.2017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38E7A04-CF5F-48FE-B03F-874AB49C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E7344CC-A9DC-4E88-8809-940C553C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1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0243C31-B9B2-41A8-8BA3-BBF0D8A1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1CA7DBF-1B70-49D0-BEE7-EA2CF267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66E3F5-BD5F-49DA-BFAA-55D579519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7E46-3CEB-4E5B-AE17-F60F554095AF}" type="datetime1">
              <a:rPr lang="sk-SK" smtClean="0"/>
              <a:t>30.11.2017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6B110E-9CA0-4DD3-95AF-743EB2059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97D1A8-6B99-4346-950F-EF603B495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E5215-1199-452C-877B-A9A9256781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00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Vizualizácia pohľadu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Bakalársky projekt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42338" y="5937178"/>
            <a:ext cx="238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Ján Vnenčák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7964129" y="5937178"/>
            <a:ext cx="613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Vedúci: Ing. Róbert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Móro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PhD.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B02732-B27C-4552-9621-5DC01933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1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25197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Ďalšie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9111915" cy="601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/>
              <a:t>Kruhový diagram prechodov (</a:t>
            </a:r>
            <a:r>
              <a:rPr lang="sk-SK" dirty="0" err="1"/>
              <a:t>circular</a:t>
            </a:r>
            <a:r>
              <a:rPr lang="sk-SK" dirty="0"/>
              <a:t> </a:t>
            </a:r>
            <a:r>
              <a:rPr lang="sk-SK" dirty="0" err="1"/>
              <a:t>heat</a:t>
            </a:r>
            <a:r>
              <a:rPr lang="sk-SK" dirty="0"/>
              <a:t> </a:t>
            </a:r>
            <a:r>
              <a:rPr lang="sk-SK" dirty="0" err="1"/>
              <a:t>map</a:t>
            </a:r>
            <a:r>
              <a:rPr lang="sk-SK" dirty="0"/>
              <a:t> </a:t>
            </a:r>
            <a:r>
              <a:rPr lang="sk-SK" dirty="0" err="1"/>
              <a:t>transition</a:t>
            </a:r>
            <a:r>
              <a:rPr lang="sk-SK" dirty="0"/>
              <a:t> diagram)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3229038" y="6081350"/>
            <a:ext cx="5929562" cy="50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Porovnanie stratégií prehľadávania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72CD6E-0458-4344-8D2F-EC8F7AF34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9" y="2257425"/>
            <a:ext cx="11996361" cy="3493058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67F649C-28CA-4E22-B4AE-5D7613B0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10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5765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Ďalšie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9111915" cy="60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Rieky oblasti záujmu (AOI </a:t>
            </a:r>
            <a:r>
              <a:rPr lang="sk-SK" dirty="0" err="1"/>
              <a:t>rivers</a:t>
            </a:r>
            <a:r>
              <a:rPr lang="sk-SK" dirty="0"/>
              <a:t>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374985" y="1949615"/>
            <a:ext cx="5531545" cy="4788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+ zobrazenie dát od viacerých účastníkov</a:t>
            </a:r>
          </a:p>
          <a:p>
            <a:pPr marL="0" indent="0">
              <a:buNone/>
            </a:pPr>
            <a:r>
              <a:rPr lang="sk-SK" dirty="0"/>
              <a:t>+ informácie o frekvencii návštev oblasti záujmu</a:t>
            </a:r>
          </a:p>
          <a:p>
            <a:pPr marL="0" indent="0">
              <a:buNone/>
            </a:pPr>
            <a:r>
              <a:rPr lang="sk-SK" dirty="0"/>
              <a:t>+ prechody medzi oblasťami záujmu v čase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>
              <a:buFontTx/>
              <a:buChar char="-"/>
            </a:pPr>
            <a:r>
              <a:rPr lang="sk-SK" dirty="0"/>
              <a:t>vizualizácia je reprezentovaná nezávisle od vizuálneho podnetu</a:t>
            </a:r>
          </a:p>
          <a:p>
            <a:pPr>
              <a:buFontTx/>
              <a:buChar char="-"/>
            </a:pPr>
            <a:r>
              <a:rPr lang="sk-SK" dirty="0"/>
              <a:t>komplikovaná reprezentácia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FCBFAF0-4B3F-442A-A585-D8008734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61" y="1524000"/>
            <a:ext cx="5905838" cy="3987381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5BC1EA0-052E-4871-9DA7-32D1112E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588"/>
            <a:ext cx="2743200" cy="365125"/>
          </a:xfrm>
        </p:spPr>
        <p:txBody>
          <a:bodyPr/>
          <a:lstStyle/>
          <a:p>
            <a:fld id="{458E5215-1199-452C-877B-A9A925678122}" type="slidenum">
              <a:rPr lang="sk-SK" sz="1800" smtClean="0"/>
              <a:t>11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07652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1188A-2DCC-42F4-906D-4A45CDDA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60" y="2737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5400" dirty="0"/>
              <a:t>Ktorú vybrať ?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5FCA26-1785-4EA2-BBCB-098A786B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12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40968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04FE1-2B12-4BE6-A786-0B71DEA2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Náš tip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04678A1-863F-456C-9C62-A9B44B403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86" y="1450055"/>
            <a:ext cx="5865341" cy="4303215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04582CE-F779-4EBD-B57D-87AC0B15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13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56071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9DB74-3459-4CFB-9C66-89FB777C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D268DB-5C44-439C-93F5-45BE24E04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Zvolenú metódu (metódy), ktorú implementujeme chceme porovnať s bežne používanými vizualizáciami</a:t>
            </a:r>
          </a:p>
          <a:p>
            <a:endParaRPr lang="sk-SK" dirty="0"/>
          </a:p>
          <a:p>
            <a:r>
              <a:rPr lang="sk-SK" dirty="0"/>
              <a:t>Chceme zistiť na aké úlohy sú jednotlivé vizualizácie vhodné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8E24E85-A65A-42A5-A1D9-40535652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618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79C84-E4EB-478C-AFBF-5344D76A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776"/>
          </a:xfrm>
        </p:spPr>
        <p:txBody>
          <a:bodyPr>
            <a:normAutofit fontScale="90000"/>
          </a:bodyPr>
          <a:lstStyle/>
          <a:p>
            <a:r>
              <a:rPr lang="sk-SK" dirty="0"/>
              <a:t>Použitie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4E56D7-5FB0-4C87-B284-96AC6A56A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12783"/>
            <a:ext cx="4946582" cy="1780674"/>
          </a:xfrm>
        </p:spPr>
        <p:txBody>
          <a:bodyPr/>
          <a:lstStyle/>
          <a:p>
            <a:r>
              <a:rPr lang="sk-SK" dirty="0"/>
              <a:t>Úlohy pri ktorých skúmame ktoré objekty (oblasti záujmu) spolu súvisia.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334A75B-C85D-4C58-B5EA-B0D7933EA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51" y="952902"/>
            <a:ext cx="6522149" cy="489161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C08A191-682D-4343-BC42-761543D8F76B}"/>
              </a:ext>
            </a:extLst>
          </p:cNvPr>
          <p:cNvSpPr txBox="1"/>
          <p:nvPr/>
        </p:nvSpPr>
        <p:spPr>
          <a:xfrm>
            <a:off x="669072" y="4581628"/>
            <a:ext cx="5284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Ilustrácia vizualizácie na experimente, ktorý skúma, ako si účastník všíma predmety v okolí predmetu, ktorý sa nachádza v strede. Účastník sa pritom snaží vysloviť niekoľko spôsobov využitia predmetu v strede.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713D52-BFA6-4515-90F0-A462E96A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15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34333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B50F1-9371-4B93-B2D1-18FD8494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2193AF-4484-47E9-B1A6-1505E11C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Akú metódu (metódy) vizualizácie by sme mali implementovať ?</a:t>
            </a:r>
          </a:p>
          <a:p>
            <a:r>
              <a:rPr lang="sk-SK" dirty="0"/>
              <a:t>Aké sú typické úlohy pri analýze dát zo sledovania pohľadu ?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15ACD41-025C-4F49-BD88-1FC0509C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16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49623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58F63-907F-40D1-B9B4-7CE7A8DF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5518F8-69DA-4E93-A132-53CBCFCCC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Analyzovali sme existujúce metódy vizualizácie</a:t>
            </a:r>
          </a:p>
          <a:p>
            <a:r>
              <a:rPr lang="sk-SK" dirty="0"/>
              <a:t>Snažíme sa vybrať jednu z nich</a:t>
            </a:r>
          </a:p>
          <a:p>
            <a:r>
              <a:rPr lang="sk-SK" dirty="0"/>
              <a:t>Implementovať ju</a:t>
            </a:r>
          </a:p>
          <a:p>
            <a:r>
              <a:rPr lang="sk-SK" dirty="0"/>
              <a:t>Overiť na konkrétnych úlohách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44A0B2C-E7FC-44AE-B5B7-722C4187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2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79967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Bežné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7471612" cy="60132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Mapa pozornosti (</a:t>
            </a:r>
            <a:r>
              <a:rPr lang="sk-SK" dirty="0" err="1"/>
              <a:t>attention</a:t>
            </a:r>
            <a:r>
              <a:rPr lang="sk-SK" dirty="0"/>
              <a:t> </a:t>
            </a:r>
            <a:r>
              <a:rPr lang="sk-SK" dirty="0" err="1"/>
              <a:t>map</a:t>
            </a:r>
            <a:r>
              <a:rPr lang="sk-SK" dirty="0"/>
              <a:t>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B9BCFB2-8602-462B-9E5D-56CA4B961A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9"/>
          <a:stretch/>
        </p:blipFill>
        <p:spPr>
          <a:xfrm>
            <a:off x="6407398" y="1183606"/>
            <a:ext cx="5611348" cy="4652172"/>
          </a:xfrm>
          <a:prstGeom prst="rect">
            <a:avLst/>
          </a:prstGeom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374985" y="1949615"/>
            <a:ext cx="5929562" cy="388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+ </a:t>
            </a:r>
            <a:r>
              <a:rPr lang="sk-SK" dirty="0"/>
              <a:t>intuitívnosť</a:t>
            </a:r>
          </a:p>
          <a:p>
            <a:pPr marL="0" indent="0">
              <a:buNone/>
            </a:pPr>
            <a:r>
              <a:rPr lang="sk-SK" dirty="0"/>
              <a:t>+ agregácia fixácií viacerých účastníkov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- žiadne informácie o prechodoch   medzi fixáciami v čase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A8C554E-8D87-4C41-AC40-397F0CF3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3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42027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Bežné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7471612" cy="60132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Graf sekvencie pohľadu (</a:t>
            </a:r>
            <a:r>
              <a:rPr lang="sk-SK" dirty="0" err="1"/>
              <a:t>gaze</a:t>
            </a:r>
            <a:r>
              <a:rPr lang="sk-SK" dirty="0"/>
              <a:t> plot)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374985" y="1949615"/>
            <a:ext cx="5929562" cy="388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+ </a:t>
            </a:r>
            <a:r>
              <a:rPr lang="sk-SK" dirty="0"/>
              <a:t>priestorová informácia o fixácií</a:t>
            </a:r>
          </a:p>
          <a:p>
            <a:pPr marL="0" indent="0">
              <a:buNone/>
            </a:pPr>
            <a:r>
              <a:rPr lang="sk-SK" dirty="0"/>
              <a:t>+ časová informácia o fixácií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- Neprehľadné zobrazovanie viacerých sekvencií pohľadu (</a:t>
            </a:r>
            <a:r>
              <a:rPr lang="sk-SK" dirty="0" err="1"/>
              <a:t>visual</a:t>
            </a:r>
            <a:r>
              <a:rPr lang="sk-SK" dirty="0"/>
              <a:t> </a:t>
            </a:r>
            <a:r>
              <a:rPr lang="sk-SK" dirty="0" err="1"/>
              <a:t>clutter</a:t>
            </a:r>
            <a:r>
              <a:rPr lang="sk-SK" dirty="0"/>
              <a:t>)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045F57C-EC43-4403-B1D2-3D3E82F4A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47" y="637412"/>
            <a:ext cx="5277853" cy="5198366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6FEDC93-22FA-4275-AB98-012C1A4E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4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419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Ďalšie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6057899" cy="60132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Časová os sekvencie pohľadu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5694947" y="497890"/>
            <a:ext cx="6304548" cy="14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EA7430E-AFA2-4115-A53B-A541EE0B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8" y="1849102"/>
            <a:ext cx="11682237" cy="4537411"/>
          </a:xfrm>
          <a:prstGeom prst="rect">
            <a:avLst/>
          </a:prstGeo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F6A5377-25E0-40A3-B2C0-22C1D99F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5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38457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Ďalšie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6057899" cy="60132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Časová os sekvencie pohľadu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5694947" y="497890"/>
            <a:ext cx="6304548" cy="14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EA7430E-AFA2-4115-A53B-A541EE0BD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1955" b="-686"/>
          <a:stretch/>
        </p:blipFill>
        <p:spPr>
          <a:xfrm>
            <a:off x="7980650" y="20435"/>
            <a:ext cx="4086378" cy="332614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B7F74DE-B877-4602-9491-4E4BC31F3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6" t="-6"/>
          <a:stretch/>
        </p:blipFill>
        <p:spPr>
          <a:xfrm>
            <a:off x="7958140" y="3157109"/>
            <a:ext cx="4080708" cy="3214857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A75A6257-323A-41DC-AF7C-D9D62C5BAE33}"/>
              </a:ext>
            </a:extLst>
          </p:cNvPr>
          <p:cNvSpPr txBox="1">
            <a:spLocks/>
          </p:cNvSpPr>
          <p:nvPr/>
        </p:nvSpPr>
        <p:spPr>
          <a:xfrm>
            <a:off x="374985" y="1949615"/>
            <a:ext cx="5929562" cy="388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+ </a:t>
            </a:r>
            <a:r>
              <a:rPr lang="sk-SK" dirty="0"/>
              <a:t>redukcia</a:t>
            </a:r>
            <a:r>
              <a:rPr lang="en-US" dirty="0"/>
              <a:t> </a:t>
            </a:r>
            <a:r>
              <a:rPr lang="sk-SK" dirty="0"/>
              <a:t>prelínania </a:t>
            </a:r>
            <a:r>
              <a:rPr lang="sk-SK" dirty="0" err="1"/>
              <a:t>sakád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+ umožňuje porovnávanie sekvencii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vizualizácia je reprezentovaná nezávisle od vizuálneho podnetu</a:t>
            </a:r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F62D0DB2-C6FE-4779-A1E3-908A4DE7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6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44517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Ďalšie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6057899" cy="60132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Matica prechodov (</a:t>
            </a:r>
            <a:r>
              <a:rPr lang="sk-SK" dirty="0" err="1"/>
              <a:t>transition</a:t>
            </a:r>
            <a:r>
              <a:rPr lang="sk-SK" dirty="0"/>
              <a:t> </a:t>
            </a:r>
            <a:r>
              <a:rPr lang="sk-SK" dirty="0" err="1"/>
              <a:t>matrix</a:t>
            </a:r>
            <a:r>
              <a:rPr lang="sk-SK" dirty="0"/>
              <a:t>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5694947" y="497890"/>
            <a:ext cx="6304548" cy="1475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dirty="0"/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A75A6257-323A-41DC-AF7C-D9D62C5BAE33}"/>
              </a:ext>
            </a:extLst>
          </p:cNvPr>
          <p:cNvSpPr txBox="1">
            <a:spLocks/>
          </p:cNvSpPr>
          <p:nvPr/>
        </p:nvSpPr>
        <p:spPr>
          <a:xfrm>
            <a:off x="374985" y="1949615"/>
            <a:ext cx="5929562" cy="4681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+ dobrá škálovateľnosť</a:t>
            </a:r>
          </a:p>
          <a:p>
            <a:pPr marL="0" indent="0">
              <a:buNone/>
            </a:pPr>
            <a:r>
              <a:rPr lang="sk-SK" dirty="0"/>
              <a:t>+ informácia o počte prechodov</a:t>
            </a:r>
          </a:p>
          <a:p>
            <a:pPr marL="0" indent="0">
              <a:buNone/>
            </a:pPr>
            <a:r>
              <a:rPr lang="sk-SK" dirty="0"/>
              <a:t>+ informácia o stratégií prehľadávania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vizualizácia je reprezentovaná nezávisle od vizuálneho podnetu</a:t>
            </a:r>
          </a:p>
          <a:p>
            <a:pPr>
              <a:buFontTx/>
              <a:buChar char="-"/>
            </a:pPr>
            <a:r>
              <a:rPr lang="sk-SK" dirty="0"/>
              <a:t>chýbajúca informácie o jednotlivých prechodoch v čase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CDBB5CE-E9A2-49B1-A281-F2E55D93C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2"/>
          <a:stretch/>
        </p:blipFill>
        <p:spPr>
          <a:xfrm>
            <a:off x="7254119" y="1235534"/>
            <a:ext cx="4844716" cy="4288800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2178E0F-1F2C-492F-AEBA-EE84401B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7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55219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Ďalšie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6378741" cy="60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Grafová reprezentácia prechodov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374985" y="1949615"/>
            <a:ext cx="5929562" cy="4673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+ závislá od vizuálneho podnetu</a:t>
            </a:r>
          </a:p>
          <a:p>
            <a:pPr marL="0" indent="0">
              <a:buNone/>
            </a:pPr>
            <a:r>
              <a:rPr lang="sk-SK" dirty="0"/>
              <a:t>+ informácia o počte prechodov</a:t>
            </a:r>
          </a:p>
          <a:p>
            <a:pPr marL="0" indent="0">
              <a:buNone/>
            </a:pPr>
            <a:r>
              <a:rPr lang="sk-SK" dirty="0"/>
              <a:t>+ informácia o počte fixácií v oblasti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zlá škálovateľnosť oblasti záujmu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1DB06DC-CB0F-4C4C-B11F-ED13CCDD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6" y="1949615"/>
            <a:ext cx="5291403" cy="3882135"/>
          </a:xfrm>
          <a:prstGeom prst="rect">
            <a:avLst/>
          </a:prstGeo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C4DFCF8-66B4-46C6-8D53-54243830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8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20669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AA49-C7D4-4F96-830C-D24F19A7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5" y="317000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Ďalšie metódy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885D15-4AAF-4498-BAE9-95BE6549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85" y="1071312"/>
            <a:ext cx="9111915" cy="601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dirty="0"/>
              <a:t>Kruhový diagram prechodov (</a:t>
            </a:r>
            <a:r>
              <a:rPr lang="sk-SK" dirty="0" err="1"/>
              <a:t>circular</a:t>
            </a:r>
            <a:r>
              <a:rPr lang="sk-SK" dirty="0"/>
              <a:t> </a:t>
            </a:r>
            <a:r>
              <a:rPr lang="sk-SK" dirty="0" err="1"/>
              <a:t>heat</a:t>
            </a:r>
            <a:r>
              <a:rPr lang="sk-SK" dirty="0"/>
              <a:t> </a:t>
            </a:r>
            <a:r>
              <a:rPr lang="sk-SK" dirty="0" err="1"/>
              <a:t>map</a:t>
            </a:r>
            <a:r>
              <a:rPr lang="sk-SK" dirty="0"/>
              <a:t> </a:t>
            </a:r>
            <a:r>
              <a:rPr lang="sk-SK" dirty="0" err="1"/>
              <a:t>transition</a:t>
            </a:r>
            <a:r>
              <a:rPr lang="sk-SK" dirty="0"/>
              <a:t> diagram)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8AE9C10-69AD-40C5-8702-D651EFE75BE3}"/>
              </a:ext>
            </a:extLst>
          </p:cNvPr>
          <p:cNvSpPr txBox="1">
            <a:spLocks/>
          </p:cNvSpPr>
          <p:nvPr/>
        </p:nvSpPr>
        <p:spPr>
          <a:xfrm>
            <a:off x="374985" y="1949615"/>
            <a:ext cx="5929562" cy="3886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dirty="0"/>
              <a:t>+ počty prechodov</a:t>
            </a:r>
          </a:p>
          <a:p>
            <a:pPr marL="0" indent="0">
              <a:buNone/>
            </a:pPr>
            <a:r>
              <a:rPr lang="sk-SK" dirty="0"/>
              <a:t>+ menšie vizuálne zmätenie</a:t>
            </a:r>
          </a:p>
          <a:p>
            <a:pPr marL="0" indent="0">
              <a:buNone/>
            </a:pPr>
            <a:r>
              <a:rPr lang="sk-SK" dirty="0"/>
              <a:t>+ identifikácia stratégie prehľadávania</a:t>
            </a:r>
          </a:p>
          <a:p>
            <a:pPr marL="0" indent="0">
              <a:buNone/>
            </a:pP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  <a:p>
            <a:pPr>
              <a:buFontTx/>
              <a:buChar char="-"/>
            </a:pPr>
            <a:r>
              <a:rPr lang="sk-SK" dirty="0"/>
              <a:t>zobrazenie prechodov len jedného účastníka </a:t>
            </a:r>
          </a:p>
          <a:p>
            <a:pPr>
              <a:buFontTx/>
              <a:buChar char="-"/>
            </a:pPr>
            <a:r>
              <a:rPr lang="sk-SK" dirty="0"/>
              <a:t>vizualizácia je reprezentovaná nezávisle od vizuálneho podnetu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0A851CF-7CA7-479B-84AC-BDA0A3403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2160366"/>
            <a:ext cx="5086678" cy="4184203"/>
          </a:xfrm>
          <a:prstGeom prst="rect">
            <a:avLst/>
          </a:prstGeo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1EB94F6-E06A-4BF4-8203-AFC9FBD7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9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230120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379</Words>
  <Application>Microsoft Office PowerPoint</Application>
  <PresentationFormat>Širokouhlá</PresentationFormat>
  <Paragraphs>91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Motív balíka Office</vt:lpstr>
      <vt:lpstr>Vizualizácia pohľadu</vt:lpstr>
      <vt:lpstr>Stav</vt:lpstr>
      <vt:lpstr>Bežné metódy</vt:lpstr>
      <vt:lpstr>Bežné metódy</vt:lpstr>
      <vt:lpstr>Ďalšie metódy</vt:lpstr>
      <vt:lpstr>Ďalšie metódy</vt:lpstr>
      <vt:lpstr>Ďalšie metódy</vt:lpstr>
      <vt:lpstr>Ďalšie metódy</vt:lpstr>
      <vt:lpstr>Ďalšie metódy</vt:lpstr>
      <vt:lpstr>Ďalšie metódy</vt:lpstr>
      <vt:lpstr>Ďalšie metódy</vt:lpstr>
      <vt:lpstr>Ktorú vybrať ?</vt:lpstr>
      <vt:lpstr>Náš tip</vt:lpstr>
      <vt:lpstr>Prezentácia programu PowerPoint</vt:lpstr>
      <vt:lpstr>Použitie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Vizualizácia pohľadu</dc:title>
  <dc:creator>Ján Vnenčák</dc:creator>
  <cp:lastModifiedBy>Ján Vnenčák</cp:lastModifiedBy>
  <cp:revision>37</cp:revision>
  <dcterms:created xsi:type="dcterms:W3CDTF">2017-11-29T01:33:30Z</dcterms:created>
  <dcterms:modified xsi:type="dcterms:W3CDTF">2017-11-30T10:26:02Z</dcterms:modified>
</cp:coreProperties>
</file>