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5000" autoAdjust="0"/>
  </p:normalViewPr>
  <p:slideViewPr>
    <p:cSldViewPr snapToGrid="0">
      <p:cViewPr varScale="1">
        <p:scale>
          <a:sx n="87" d="100"/>
          <a:sy n="87" d="100"/>
        </p:scale>
        <p:origin x="145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704670-368F-4454-9D26-63251FF16594}" type="datetimeFigureOut">
              <a:rPr lang="sk-SK" smtClean="0"/>
              <a:t>01.03.2018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B3A6EA-18CE-49FD-A6F7-E764BE6D0FCD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00484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Analýza a vyber vhodnej vizualizácie. </a:t>
            </a:r>
          </a:p>
          <a:p>
            <a:r>
              <a:rPr lang="sk-SK" dirty="0"/>
              <a:t>- prezentované na seminári v zimnom semestri.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A6EA-18CE-49FD-A6F7-E764BE6D0FCD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36269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Veľkosť segmentu vyjadruje celkový počet fixácií v danej oblasti záujmu</a:t>
            </a:r>
          </a:p>
          <a:p>
            <a:r>
              <a:rPr lang="sk-SK" dirty="0"/>
              <a:t>Farba zodpovedá celkovému trvaniu fixácií v oblasti</a:t>
            </a:r>
          </a:p>
          <a:p>
            <a:r>
              <a:rPr lang="sk-SK" dirty="0"/>
              <a:t>Čiary – prechody medzi oblasťami a ich počty</a:t>
            </a:r>
          </a:p>
          <a:p>
            <a:r>
              <a:rPr lang="sk-SK" dirty="0"/>
              <a:t>Hrúbka čiar – frekvencia prechodov</a:t>
            </a:r>
          </a:p>
          <a:p>
            <a:r>
              <a:rPr lang="sk-SK" dirty="0"/>
              <a:t>Obojsmerné čiary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A6EA-18CE-49FD-A6F7-E764BE6D0FCD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95524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Intuitívna – </a:t>
            </a:r>
            <a:r>
              <a:rPr lang="sk-SK" dirty="0" err="1"/>
              <a:t>intuitivne</a:t>
            </a:r>
            <a:r>
              <a:rPr lang="sk-SK" dirty="0"/>
              <a:t> farebne </a:t>
            </a:r>
            <a:r>
              <a:rPr lang="sk-SK" dirty="0" err="1"/>
              <a:t>skalovanie</a:t>
            </a:r>
            <a:r>
              <a:rPr lang="sk-SK" dirty="0"/>
              <a:t>, </a:t>
            </a:r>
            <a:r>
              <a:rPr lang="sk-SK" dirty="0" err="1"/>
              <a:t>ciary</a:t>
            </a:r>
            <a:r>
              <a:rPr lang="sk-SK" dirty="0"/>
              <a:t> ako prechody, </a:t>
            </a:r>
            <a:r>
              <a:rPr lang="sk-SK" dirty="0" err="1"/>
              <a:t>hrubka</a:t>
            </a:r>
            <a:r>
              <a:rPr lang="sk-SK" dirty="0"/>
              <a:t> indikuje </a:t>
            </a:r>
            <a:r>
              <a:rPr lang="sk-SK" dirty="0" err="1"/>
              <a:t>vyssiu</a:t>
            </a:r>
            <a:r>
              <a:rPr lang="sk-SK" dirty="0"/>
              <a:t> frekvenciu prechodov, </a:t>
            </a:r>
            <a:r>
              <a:rPr lang="sk-SK" dirty="0" err="1"/>
              <a:t>lahko</a:t>
            </a:r>
            <a:r>
              <a:rPr lang="sk-SK" dirty="0"/>
              <a:t> </a:t>
            </a:r>
            <a:r>
              <a:rPr lang="sk-SK" dirty="0" err="1"/>
              <a:t>citatelna</a:t>
            </a:r>
            <a:r>
              <a:rPr lang="sk-SK" dirty="0"/>
              <a:t> aj pre </a:t>
            </a:r>
            <a:r>
              <a:rPr lang="sk-SK" dirty="0" err="1"/>
              <a:t>lajka</a:t>
            </a:r>
            <a:endParaRPr lang="sk-SK" dirty="0"/>
          </a:p>
          <a:p>
            <a:r>
              <a:rPr lang="sk-SK" dirty="0"/>
              <a:t>Metriky – </a:t>
            </a:r>
            <a:r>
              <a:rPr lang="sk-SK" dirty="0" err="1"/>
              <a:t>pocet</a:t>
            </a:r>
            <a:r>
              <a:rPr lang="sk-SK" dirty="0"/>
              <a:t> </a:t>
            </a:r>
            <a:r>
              <a:rPr lang="sk-SK" dirty="0" err="1"/>
              <a:t>fixacii</a:t>
            </a:r>
            <a:r>
              <a:rPr lang="sk-SK" dirty="0"/>
              <a:t>, </a:t>
            </a:r>
            <a:r>
              <a:rPr lang="sk-SK" dirty="0" err="1"/>
              <a:t>cas</a:t>
            </a:r>
            <a:r>
              <a:rPr lang="sk-SK" dirty="0"/>
              <a:t> </a:t>
            </a:r>
            <a:r>
              <a:rPr lang="sk-SK" dirty="0" err="1"/>
              <a:t>fixacii</a:t>
            </a:r>
            <a:r>
              <a:rPr lang="sk-SK" dirty="0"/>
              <a:t>, prechody a ich frekvencia</a:t>
            </a:r>
          </a:p>
          <a:p>
            <a:r>
              <a:rPr lang="sk-SK" dirty="0" err="1"/>
              <a:t>Strategia</a:t>
            </a:r>
            <a:r>
              <a:rPr lang="sk-SK" dirty="0"/>
              <a:t> – </a:t>
            </a:r>
            <a:r>
              <a:rPr lang="sk-SK" dirty="0" err="1"/>
              <a:t>vizualizacia</a:t>
            </a:r>
            <a:r>
              <a:rPr lang="sk-SK" dirty="0"/>
              <a:t> </a:t>
            </a:r>
            <a:r>
              <a:rPr lang="sk-SK" dirty="0" err="1"/>
              <a:t>moze</a:t>
            </a:r>
            <a:r>
              <a:rPr lang="sk-SK" dirty="0"/>
              <a:t> </a:t>
            </a:r>
            <a:r>
              <a:rPr lang="sk-SK" dirty="0" err="1"/>
              <a:t>pomoct</a:t>
            </a:r>
            <a:r>
              <a:rPr lang="sk-SK" dirty="0"/>
              <a:t> pri </a:t>
            </a:r>
            <a:r>
              <a:rPr lang="sk-SK" dirty="0" err="1"/>
              <a:t>porovnavani</a:t>
            </a:r>
            <a:r>
              <a:rPr lang="sk-SK" dirty="0"/>
              <a:t> </a:t>
            </a:r>
            <a:r>
              <a:rPr lang="sk-SK" dirty="0" err="1"/>
              <a:t>strategii</a:t>
            </a:r>
            <a:r>
              <a:rPr lang="sk-SK" dirty="0"/>
              <a:t> </a:t>
            </a:r>
            <a:r>
              <a:rPr lang="sk-SK" dirty="0" err="1"/>
              <a:t>prehladavania</a:t>
            </a:r>
            <a:r>
              <a:rPr lang="sk-SK" dirty="0"/>
              <a:t> </a:t>
            </a:r>
            <a:r>
              <a:rPr lang="sk-SK" dirty="0" err="1"/>
              <a:t>vizualneho</a:t>
            </a:r>
            <a:r>
              <a:rPr lang="sk-SK" dirty="0"/>
              <a:t> podnetu medzi participantmi</a:t>
            </a:r>
          </a:p>
          <a:p>
            <a:r>
              <a:rPr lang="sk-SK" dirty="0" err="1"/>
              <a:t>Prieskumna</a:t>
            </a:r>
            <a:r>
              <a:rPr lang="sk-SK" dirty="0"/>
              <a:t> </a:t>
            </a:r>
            <a:r>
              <a:rPr lang="sk-SK" dirty="0" err="1"/>
              <a:t>analyza</a:t>
            </a:r>
            <a:r>
              <a:rPr lang="sk-SK" dirty="0"/>
              <a:t> </a:t>
            </a:r>
            <a:r>
              <a:rPr lang="sk-SK" dirty="0" err="1"/>
              <a:t>dat</a:t>
            </a:r>
            <a:r>
              <a:rPr lang="sk-SK" dirty="0"/>
              <a:t> – </a:t>
            </a:r>
            <a:r>
              <a:rPr lang="sk-SK" dirty="0" err="1"/>
              <a:t>skumanie</a:t>
            </a:r>
            <a:r>
              <a:rPr lang="sk-SK" dirty="0"/>
              <a:t> dát, neobvykle </a:t>
            </a:r>
            <a:r>
              <a:rPr lang="sk-SK" dirty="0" err="1"/>
              <a:t>spravanie</a:t>
            </a:r>
            <a:r>
              <a:rPr lang="sk-SK" dirty="0"/>
              <a:t> (</a:t>
            </a:r>
            <a:r>
              <a:rPr lang="sk-SK" dirty="0" err="1"/>
              <a:t>outliers</a:t>
            </a:r>
            <a:r>
              <a:rPr lang="sk-SK" dirty="0"/>
              <a:t>) 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A6EA-18CE-49FD-A6F7-E764BE6D0FCD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07402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Dáta z experimentu o kreativite. Participant mal za úlohu sledovať objekt v strede obrazovky vymyslieť niekoľko využití tohto objektu pričom bol tento objekt obklopený inými objektami.</a:t>
            </a:r>
          </a:p>
          <a:p>
            <a:r>
              <a:rPr lang="en-US" dirty="0"/>
              <a:t>V </a:t>
            </a:r>
            <a:r>
              <a:rPr lang="en-US" dirty="0" err="1"/>
              <a:t>takomto</a:t>
            </a:r>
            <a:r>
              <a:rPr lang="en-US" dirty="0"/>
              <a:t> </a:t>
            </a:r>
            <a:r>
              <a:rPr lang="en-US" dirty="0" err="1"/>
              <a:t>pripade</a:t>
            </a:r>
            <a:r>
              <a:rPr lang="en-US" dirty="0"/>
              <a:t> </a:t>
            </a:r>
            <a:r>
              <a:rPr lang="en-US" dirty="0" err="1"/>
              <a:t>moze</a:t>
            </a:r>
            <a:r>
              <a:rPr lang="en-US" dirty="0"/>
              <a:t> </a:t>
            </a:r>
            <a:r>
              <a:rPr lang="en-US" dirty="0" err="1"/>
              <a:t>filtrovanie</a:t>
            </a:r>
            <a:r>
              <a:rPr lang="en-US" dirty="0"/>
              <a:t> </a:t>
            </a:r>
            <a:r>
              <a:rPr lang="en-US" dirty="0" err="1"/>
              <a:t>pomocou</a:t>
            </a:r>
            <a:r>
              <a:rPr lang="en-US" dirty="0"/>
              <a:t> </a:t>
            </a:r>
            <a:r>
              <a:rPr lang="en-US" dirty="0" err="1"/>
              <a:t>parametrov</a:t>
            </a:r>
            <a:r>
              <a:rPr lang="en-US" dirty="0"/>
              <a:t> </a:t>
            </a:r>
            <a:r>
              <a:rPr lang="en-US" dirty="0" err="1"/>
              <a:t>sprehladnit</a:t>
            </a:r>
            <a:r>
              <a:rPr lang="en-US" dirty="0"/>
              <a:t> </a:t>
            </a:r>
            <a:r>
              <a:rPr lang="en-US" dirty="0" err="1"/>
              <a:t>vizualizaciu</a:t>
            </a:r>
            <a:r>
              <a:rPr lang="en-US" dirty="0"/>
              <a:t>.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A6EA-18CE-49FD-A6F7-E764BE6D0FCD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77333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- Prahy prechodov: sprehľadnenie vizualizácie, podpora pri prieskumnej analýze dát, kde užívateľ pomocou tohto parametru dokáže vyfiltrovať (nájsť) participantov, ktorých dáta sa vymykajú nejakým očakávaným hodnotám.</a:t>
            </a:r>
          </a:p>
          <a:p>
            <a:pPr marL="171450" indent="-171450">
              <a:buFontTx/>
              <a:buChar char="-"/>
            </a:pPr>
            <a:r>
              <a:rPr lang="sk-SK" dirty="0"/>
              <a:t>Porovnávanie stratégii prehľadávania skupina </a:t>
            </a:r>
            <a:r>
              <a:rPr lang="sk-SK" dirty="0" err="1"/>
              <a:t>vs</a:t>
            </a:r>
            <a:r>
              <a:rPr lang="sk-SK" dirty="0"/>
              <a:t> jednotlivec.</a:t>
            </a:r>
          </a:p>
          <a:p>
            <a:pPr marL="171450" indent="-171450">
              <a:buFontTx/>
              <a:buChar char="-"/>
            </a:pPr>
            <a:r>
              <a:rPr lang="sk-SK" dirty="0"/>
              <a:t>Filtrovanie len konkrétnych oblasti záujmu a prechody medzi nimi, zredukuje vizuálne zmetenie a môže pomôcť pri prieskumnej analýze dát.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A6EA-18CE-49FD-A6F7-E764BE6D0FCD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2684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err="1"/>
              <a:t>Choose</a:t>
            </a:r>
            <a:r>
              <a:rPr lang="sk-SK" dirty="0"/>
              <a:t> participant – možnosť zobrazenia všetkých participantov alebo vybrať jednotlivcov</a:t>
            </a:r>
          </a:p>
          <a:p>
            <a:r>
              <a:rPr lang="sk-SK" dirty="0"/>
              <a:t>AOI </a:t>
            </a:r>
            <a:r>
              <a:rPr lang="sk-SK" dirty="0" err="1"/>
              <a:t>settings</a:t>
            </a:r>
            <a:r>
              <a:rPr lang="sk-SK" dirty="0"/>
              <a:t> – všetky, len tie ktoré vyhovujú filtru, možnosť navolenia</a:t>
            </a:r>
          </a:p>
          <a:p>
            <a:r>
              <a:rPr lang="sk-SK" dirty="0" err="1"/>
              <a:t>Transition</a:t>
            </a:r>
            <a:r>
              <a:rPr lang="sk-SK" dirty="0"/>
              <a:t> </a:t>
            </a:r>
            <a:r>
              <a:rPr lang="sk-SK" dirty="0" err="1"/>
              <a:t>count</a:t>
            </a:r>
            <a:r>
              <a:rPr lang="sk-SK" dirty="0"/>
              <a:t> – prah pre maximálny a minimálny počet prechodov medzi oblasťami</a:t>
            </a:r>
          </a:p>
          <a:p>
            <a:r>
              <a:rPr lang="sk-SK" dirty="0"/>
              <a:t>Participant list- zoznam participantov, ktorých dáta sú vizualizovane resp. ktorí vyhovujú filtru.</a:t>
            </a:r>
          </a:p>
          <a:p>
            <a:r>
              <a:rPr lang="sk-SK" dirty="0" err="1"/>
              <a:t>Add</a:t>
            </a:r>
            <a:r>
              <a:rPr lang="sk-SK" dirty="0"/>
              <a:t> </a:t>
            </a:r>
            <a:r>
              <a:rPr lang="sk-SK" dirty="0" err="1"/>
              <a:t>another</a:t>
            </a:r>
            <a:r>
              <a:rPr lang="sk-SK" dirty="0"/>
              <a:t> </a:t>
            </a:r>
            <a:r>
              <a:rPr lang="sk-SK" dirty="0" err="1"/>
              <a:t>visualization</a:t>
            </a:r>
            <a:r>
              <a:rPr lang="sk-SK" dirty="0"/>
              <a:t> – pridanie ďalšieho bloku s vizualizáciou pre porovnanie.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A6EA-18CE-49FD-A6F7-E764BE6D0FCD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16080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Ukážka porovnávania vizualizácii</a:t>
            </a:r>
          </a:p>
          <a:p>
            <a:r>
              <a:rPr lang="sk-SK" dirty="0"/>
              <a:t>Napr. príklad experimentu, kde skúmajú, či je participant zmätený alebo nie na webe.</a:t>
            </a:r>
          </a:p>
          <a:p>
            <a:r>
              <a:rPr lang="sk-SK" dirty="0"/>
              <a:t>Porovnávanie stratégii prehľadávania.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A6EA-18CE-49FD-A6F7-E764BE6D0FCD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1993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Diskutovanie o prípadoch použitia, ktoré boli prezentovanie a o návrhu používateľského rozhrania. Taktiež nejaké nápady na ďalšie UC.</a:t>
            </a:r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3A6EA-18CE-49FD-A6F7-E764BE6D0FCD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3450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E20E57D-8348-426E-9DFF-5DDB96FA1E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58A9A4E-A382-45B5-9974-CAC4AC1B08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2458913-433E-4E61-A832-44E222123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CF617DF-5830-436E-BABD-1BB212EB7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9F0E7E5-B8D3-4F2E-882C-479834B14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3493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BE90D2-E830-4DB8-87D5-5473872C1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F2E1FF62-DB4A-48DD-B919-4DDFAEA563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15A0D68-1FAF-41E3-9101-6B1EC2734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06601CD-D097-48B8-95A1-7F10160FD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0BC5667-0988-43E5-ACDB-931A8A952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7833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9DAC35A3-06B4-4D6B-8A15-36CA290E37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8A9E9D3-12E9-4F2D-ADCD-E95BC7CF7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543DBB9-45AE-4BDC-96C9-FFA037BC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32592FA-883F-47AA-93A7-2CC89B26B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8ADC647B-FC97-439F-B67E-66D56157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55104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ED1184-0088-49AD-A437-D3F59AD35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7759559-741F-4957-ADD5-AA4E3D2F3F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55078E4-16A1-4836-B839-64B0D80F17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5587B0F8-DE1D-447F-A34E-E50D990986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9F518ECB-1442-4FD0-92FD-F8D11258B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69311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CB221-4D4D-48A0-9ADB-055BCE15C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B9161E7-2C9E-44D9-A536-D3B3BE8AE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E8D71BEC-A9A1-4D1B-BBEA-C949BA6AC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B8D4F490-D2E5-47E9-AA6A-A58AD921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F82338F4-F85F-41F9-BFB9-0A46C0A2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89844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F2A1BC-7D1F-441F-AAF5-1ADA7E55F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A238C9-B702-461C-8589-3D3469C32F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BEC78EF3-8D0A-4B8E-82B4-D9F0C6105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7C96708-98D9-4510-A4BE-EFF994BE6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95C6989-9A07-446D-AFAF-D5F83D1D5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998C197-89FE-4792-ADF1-86E5D71D8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01931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03E0D0A-15CE-47CB-965B-DE7776C04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E79241AF-7B09-4E37-9037-BC3115E3E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5448B426-8B6E-4505-B79A-E2B819FA26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1DC3EB2D-34F4-4C46-ACE5-B3DBC3298D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55F26395-8D39-4EF2-AEF1-432A52BB1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67FC6265-804B-431A-A92F-9CD36DB4A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E61DCE34-D640-4A4C-B1EE-6E74E260D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E81CFF8-F712-4C5A-BB8C-24079CC63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764231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E8C46C4-F876-4F06-A0A9-6E653844F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20AF33A-01AC-40AF-A939-7341BD259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AC1264D-72B9-4143-902E-15BE6B9DA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390EE419-8063-4C89-B62C-F440F5B59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964628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4D9CA118-B64F-43FC-9641-E8F3AE18F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D92A4B9B-3249-42A6-B63D-A3697DA761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A2B1A612-1039-44C2-BCCD-AC217DF8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552189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7A2A21-E242-400E-9945-7FD3C7245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4C67702-F5DA-4169-BB95-94046090E8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109840F5-12D0-4C2E-846E-54D1C967B0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4CAEE19-95A6-42CF-9735-4ECB0F649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B86BBA37-D78F-415C-80A5-7375E8D09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96C3328A-0CF4-4598-B69A-68B69BC38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68146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64D6ED-A9AD-431E-818D-7677AEE9E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7902D9D2-1095-4686-BD2C-DDD10D20A4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 dirty="0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C8DAED5B-5166-44CF-970B-70647D2989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3025943-3CD7-4A57-A42B-E9462A04BC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725BE47-D8F8-42CD-BF15-29AB9644E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3D2A1F4-A166-45C8-AA61-A12C36BB9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55729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79D1748C-3D37-4226-BED7-6AEEDABDC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6A6D43A-F397-41C1-97BC-A47938BE8F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50BA004-0567-43C3-A24B-F34C8F25B0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F5D32-9DD5-45D0-9CC2-C2A913E77428}" type="datetimeFigureOut">
              <a:rPr lang="sk-SK" smtClean="0"/>
              <a:t>01.03.2018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F1145C8-64A0-4E51-8BAB-632BA2DAA7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8705C1C-B640-433C-A65B-0007073591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31819F-6B9E-4672-A41A-7CC30569555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833920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dirty="0"/>
              <a:t>Vizualizácia pohľadu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dirty="0"/>
              <a:t>Bakalársky projekt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742338" y="5937178"/>
            <a:ext cx="23843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Ján Vnenčák</a:t>
            </a:r>
          </a:p>
        </p:txBody>
      </p:sp>
      <p:sp>
        <p:nvSpPr>
          <p:cNvPr id="5" name="BlokTextu 4"/>
          <p:cNvSpPr txBox="1"/>
          <p:nvPr/>
        </p:nvSpPr>
        <p:spPr>
          <a:xfrm>
            <a:off x="7964129" y="5937178"/>
            <a:ext cx="6135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Vedúci: Ing. Róbert </a:t>
            </a:r>
            <a:r>
              <a:rPr kumimoji="0" lang="sk-SK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Móro</a:t>
            </a:r>
            <a:r>
              <a:rPr kumimoji="0" lang="sk-SK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PhD.</a:t>
            </a:r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3AB02732-B27C-4552-9621-5DC01933F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E5215-1199-452C-877B-A9A925678122}" type="slidenum">
              <a:rPr lang="sk-SK" sz="1800" smtClean="0"/>
              <a:t>1</a:t>
            </a:fld>
            <a:endParaRPr lang="sk-SK" sz="1800" dirty="0"/>
          </a:p>
        </p:txBody>
      </p:sp>
    </p:spTree>
    <p:extLst>
      <p:ext uri="{BB962C8B-B14F-4D97-AF65-F5344CB8AC3E}">
        <p14:creationId xmlns:p14="http://schemas.microsoft.com/office/powerpoint/2010/main" val="4251972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9944AF-41C9-47E6-908C-6927EF81B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Analyzovali</a:t>
            </a:r>
            <a:r>
              <a:rPr lang="en-US" sz="3200" dirty="0"/>
              <a:t> </a:t>
            </a:r>
            <a:r>
              <a:rPr lang="sk-SK" sz="3200" dirty="0"/>
              <a:t>sme</a:t>
            </a:r>
            <a:r>
              <a:rPr lang="en-US" sz="3200" dirty="0"/>
              <a:t> </a:t>
            </a:r>
            <a:r>
              <a:rPr lang="sk-SK" sz="3200" dirty="0"/>
              <a:t>existujúce vizualizácie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B5AA02B5-FD84-4714-80EA-E92299A824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29"/>
          <a:stretch/>
        </p:blipFill>
        <p:spPr>
          <a:xfrm>
            <a:off x="838200" y="1556647"/>
            <a:ext cx="2387817" cy="1979656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64AC23AB-8C2F-447C-99C2-2350F4EA93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832" y="1556647"/>
            <a:ext cx="2009927" cy="1979656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112FA0BD-7A99-46F2-8985-C52A6F11BC1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96" t="-6"/>
          <a:stretch/>
        </p:blipFill>
        <p:spPr>
          <a:xfrm>
            <a:off x="6124768" y="1610404"/>
            <a:ext cx="2607581" cy="2054300"/>
          </a:xfrm>
          <a:prstGeom prst="rect">
            <a:avLst/>
          </a:prstGeom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60B0DB6A-A2CF-441B-9998-BFF80A4E42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97560"/>
            <a:ext cx="3510100" cy="2575249"/>
          </a:xfrm>
          <a:prstGeom prst="rect">
            <a:avLst/>
          </a:prstGeom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D6468FC6-600F-4B91-BFA7-CFBDF2F6E52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512" y="3919767"/>
            <a:ext cx="3600288" cy="2430768"/>
          </a:xfrm>
          <a:prstGeom prst="rect">
            <a:avLst/>
          </a:prstGeom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F5049372-D937-45C4-BEAC-64A7CFC476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421" y="3775286"/>
            <a:ext cx="3130695" cy="2575249"/>
          </a:xfrm>
          <a:prstGeom prst="rect">
            <a:avLst/>
          </a:prstGeom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DB5938F8-0206-455E-B1F2-2098FB36C8B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164" y="1502892"/>
            <a:ext cx="2155636" cy="21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9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A76686-6C15-48C5-B389-1F0CDB67D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Vybrali sme</a:t>
            </a:r>
          </a:p>
        </p:txBody>
      </p:sp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03374468-7236-4B19-A8D1-7BF528EF2E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294" y="1347081"/>
            <a:ext cx="5435411" cy="4471064"/>
          </a:xfrm>
        </p:spPr>
      </p:pic>
      <p:sp>
        <p:nvSpPr>
          <p:cNvPr id="7" name="BlokTextu 6">
            <a:extLst>
              <a:ext uri="{FF2B5EF4-FFF2-40B4-BE49-F238E27FC236}">
                <a16:creationId xmlns:a16="http://schemas.microsoft.com/office/drawing/2014/main" id="{5563B74B-4240-4E85-8624-C1859E12F548}"/>
              </a:ext>
            </a:extLst>
          </p:cNvPr>
          <p:cNvSpPr txBox="1"/>
          <p:nvPr/>
        </p:nvSpPr>
        <p:spPr>
          <a:xfrm>
            <a:off x="2570986" y="6005082"/>
            <a:ext cx="6886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Circular heat map transition diagram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8849791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ACD254-B244-40FB-B532-AEE867F13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Prečo</a:t>
            </a:r>
            <a:r>
              <a:rPr lang="en-US" sz="3200" dirty="0"/>
              <a:t> ?</a:t>
            </a:r>
            <a:endParaRPr lang="sk-SK" sz="3200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3AB3EB0-588B-4D8F-AFD3-07D043507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Intuitívna</a:t>
            </a:r>
          </a:p>
          <a:p>
            <a:r>
              <a:rPr lang="sk-SK" dirty="0"/>
              <a:t>Zobrazuje viacero </a:t>
            </a:r>
            <a:r>
              <a:rPr lang="en-US" dirty="0" err="1"/>
              <a:t>metr</a:t>
            </a:r>
            <a:r>
              <a:rPr lang="sk-SK" dirty="0" err="1"/>
              <a:t>ík</a:t>
            </a:r>
            <a:endParaRPr lang="en-US" dirty="0"/>
          </a:p>
          <a:p>
            <a:r>
              <a:rPr lang="sk-SK" dirty="0"/>
              <a:t>Stratégia</a:t>
            </a:r>
            <a:r>
              <a:rPr lang="en-US" dirty="0"/>
              <a:t> </a:t>
            </a:r>
            <a:r>
              <a:rPr lang="sk-SK" dirty="0"/>
              <a:t>prehľadávania</a:t>
            </a:r>
            <a:r>
              <a:rPr lang="en-US" dirty="0"/>
              <a:t> </a:t>
            </a:r>
            <a:r>
              <a:rPr lang="sk-SK" dirty="0"/>
              <a:t>vizuálneho</a:t>
            </a:r>
            <a:r>
              <a:rPr lang="en-US" dirty="0"/>
              <a:t> </a:t>
            </a:r>
            <a:r>
              <a:rPr lang="sk-SK" dirty="0"/>
              <a:t>podnetu</a:t>
            </a:r>
          </a:p>
          <a:p>
            <a:r>
              <a:rPr lang="sk-SK" dirty="0"/>
              <a:t>Prieskumná</a:t>
            </a:r>
            <a:r>
              <a:rPr lang="en-US" dirty="0"/>
              <a:t> </a:t>
            </a:r>
            <a:r>
              <a:rPr lang="sk-SK" dirty="0"/>
              <a:t>analýza</a:t>
            </a:r>
            <a:r>
              <a:rPr lang="en-US" dirty="0"/>
              <a:t> </a:t>
            </a:r>
            <a:r>
              <a:rPr lang="sk-SK" dirty="0"/>
              <a:t>dát</a:t>
            </a:r>
          </a:p>
          <a:p>
            <a:endParaRPr lang="sk-SK" dirty="0"/>
          </a:p>
        </p:txBody>
      </p:sp>
      <p:pic>
        <p:nvPicPr>
          <p:cNvPr id="4" name="Zástupný objekt pre obsah 4">
            <a:extLst>
              <a:ext uri="{FF2B5EF4-FFF2-40B4-BE49-F238E27FC236}">
                <a16:creationId xmlns:a16="http://schemas.microsoft.com/office/drawing/2014/main" id="{FC41DBEE-CA9B-48E9-9F5E-6479FA79BE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718" y="1825625"/>
            <a:ext cx="3491912" cy="2872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26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B6EB04C-DBA8-4CDB-B37F-39355BACD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Nie vždy ideálne dáta</a:t>
            </a:r>
          </a:p>
        </p:txBody>
      </p:sp>
      <p:pic>
        <p:nvPicPr>
          <p:cNvPr id="7" name="Zástupný objekt pre obsah 6">
            <a:extLst>
              <a:ext uri="{FF2B5EF4-FFF2-40B4-BE49-F238E27FC236}">
                <a16:creationId xmlns:a16="http://schemas.microsoft.com/office/drawing/2014/main" id="{89AFF779-43B7-4661-A1EC-04A6E593FB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35" t="33240" r="42986" b="9034"/>
          <a:stretch/>
        </p:blipFill>
        <p:spPr>
          <a:xfrm>
            <a:off x="3525397" y="1520328"/>
            <a:ext cx="5332164" cy="5023692"/>
          </a:xfrm>
        </p:spPr>
      </p:pic>
    </p:spTree>
    <p:extLst>
      <p:ext uri="{BB962C8B-B14F-4D97-AF65-F5344CB8AC3E}">
        <p14:creationId xmlns:p14="http://schemas.microsoft.com/office/powerpoint/2010/main" val="110920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5862BA-5466-4D98-B2E0-86EBC8A21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Návrh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FD687671-C083-4A7A-8162-2D8D6F9B4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Možnosť nastavenia parametrov pre filtrovanie zobrazovaných dát</a:t>
            </a:r>
          </a:p>
          <a:p>
            <a:r>
              <a:rPr lang="sk-SK" dirty="0"/>
              <a:t>Určovanie prahov frekvencie prechodov</a:t>
            </a:r>
          </a:p>
          <a:p>
            <a:r>
              <a:rPr lang="sk-SK" dirty="0"/>
              <a:t>Dáta jednotlivcov ale aj skupín </a:t>
            </a:r>
          </a:p>
          <a:p>
            <a:r>
              <a:rPr lang="sk-SK" dirty="0"/>
              <a:t>Zobrazenie len určitých oblasti záujmu a prechodov medzi nimi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6575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objekt pre obsah 8">
            <a:extLst>
              <a:ext uri="{FF2B5EF4-FFF2-40B4-BE49-F238E27FC236}">
                <a16:creationId xmlns:a16="http://schemas.microsoft.com/office/drawing/2014/main" id="{B9A66A13-C325-4DEA-BFC4-823DEAAF21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4" r="3993" b="10479"/>
          <a:stretch/>
        </p:blipFill>
        <p:spPr>
          <a:xfrm>
            <a:off x="2236424" y="82627"/>
            <a:ext cx="7844010" cy="6775373"/>
          </a:xfrm>
        </p:spPr>
      </p:pic>
    </p:spTree>
    <p:extLst>
      <p:ext uri="{BB962C8B-B14F-4D97-AF65-F5344CB8AC3E}">
        <p14:creationId xmlns:p14="http://schemas.microsoft.com/office/powerpoint/2010/main" val="20393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objekt pre obsah 4">
            <a:extLst>
              <a:ext uri="{FF2B5EF4-FFF2-40B4-BE49-F238E27FC236}">
                <a16:creationId xmlns:a16="http://schemas.microsoft.com/office/drawing/2014/main" id="{DF05F319-1BBC-47CD-A4B2-D0E3F71DFD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8" r="4060" b="8494"/>
          <a:stretch/>
        </p:blipFill>
        <p:spPr>
          <a:xfrm>
            <a:off x="2754216" y="140045"/>
            <a:ext cx="6345717" cy="6613295"/>
          </a:xfrm>
        </p:spPr>
      </p:pic>
    </p:spTree>
    <p:extLst>
      <p:ext uri="{BB962C8B-B14F-4D97-AF65-F5344CB8AC3E}">
        <p14:creationId xmlns:p14="http://schemas.microsoft.com/office/powerpoint/2010/main" val="38548649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468A484-5972-41E5-87F1-F81E3A3C5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Diskusia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9DEA9BB-F4D0-4CCD-965D-752BEA695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sk-SK" dirty="0"/>
              <a:t>Pripomienky k navrhovaným prípadom použitia a návrhu rozhrania</a:t>
            </a:r>
          </a:p>
          <a:p>
            <a:r>
              <a:rPr lang="sk-SK" dirty="0"/>
              <a:t>Aké sú ďalšie možné prípady použitia? </a:t>
            </a:r>
            <a:endParaRPr lang="en-US" dirty="0"/>
          </a:p>
          <a:p>
            <a:pPr lvl="1"/>
            <a:r>
              <a:rPr lang="en-US" dirty="0" err="1"/>
              <a:t>Pr</a:t>
            </a:r>
            <a:r>
              <a:rPr lang="sk-SK" dirty="0" err="1"/>
              <a:t>íklad</a:t>
            </a:r>
            <a:r>
              <a:rPr lang="sk-SK" dirty="0"/>
              <a:t>: filtrovanie len konkrétnych vzorov</a:t>
            </a:r>
          </a:p>
        </p:txBody>
      </p:sp>
    </p:spTree>
    <p:extLst>
      <p:ext uri="{BB962C8B-B14F-4D97-AF65-F5344CB8AC3E}">
        <p14:creationId xmlns:p14="http://schemas.microsoft.com/office/powerpoint/2010/main" val="3895364616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505</TotalTime>
  <Words>412</Words>
  <Application>Microsoft Office PowerPoint</Application>
  <PresentationFormat>Širokouhlá</PresentationFormat>
  <Paragraphs>56</Paragraphs>
  <Slides>9</Slides>
  <Notes>8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Motív balíka Office</vt:lpstr>
      <vt:lpstr>Vizualizácia pohľadu</vt:lpstr>
      <vt:lpstr>Analyzovali sme existujúce vizualizácie</vt:lpstr>
      <vt:lpstr>Vybrali sme</vt:lpstr>
      <vt:lpstr>Prečo ?</vt:lpstr>
      <vt:lpstr>Nie vždy ideálne dáta</vt:lpstr>
      <vt:lpstr>Návrh</vt:lpstr>
      <vt:lpstr>Prezentácia programu PowerPoint</vt:lpstr>
      <vt:lpstr>Prezentácia programu PowerPoint</vt:lpstr>
      <vt:lpstr>Diskusia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Vizualizácia pohľadu</dc:title>
  <dc:creator>Ján Vnenčák</dc:creator>
  <cp:lastModifiedBy>Ján Vnenčák</cp:lastModifiedBy>
  <cp:revision>26</cp:revision>
  <dcterms:created xsi:type="dcterms:W3CDTF">2018-02-28T08:07:45Z</dcterms:created>
  <dcterms:modified xsi:type="dcterms:W3CDTF">2018-03-01T07:47:13Z</dcterms:modified>
</cp:coreProperties>
</file>