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bert Móro" userId="079d04b6a5625180" providerId="LiveId" clId="{33753B75-CE66-479B-83F6-235BFA70AD91}"/>
    <pc:docChg chg="undo custSel addSld modSld">
      <pc:chgData name="Róbert Móro" userId="079d04b6a5625180" providerId="LiveId" clId="{33753B75-CE66-479B-83F6-235BFA70AD91}" dt="2018-02-15T00:28:07.698" v="2603" actId="20577"/>
      <pc:docMkLst>
        <pc:docMk/>
      </pc:docMkLst>
      <pc:sldChg chg="modSp add">
        <pc:chgData name="Róbert Móro" userId="079d04b6a5625180" providerId="LiveId" clId="{33753B75-CE66-479B-83F6-235BFA70AD91}" dt="2018-02-14T23:10:35.984" v="87" actId="20577"/>
        <pc:sldMkLst>
          <pc:docMk/>
          <pc:sldMk cId="3473109025" sldId="256"/>
        </pc:sldMkLst>
        <pc:spChg chg="mod">
          <ac:chgData name="Róbert Móro" userId="079d04b6a5625180" providerId="LiveId" clId="{33753B75-CE66-479B-83F6-235BFA70AD91}" dt="2018-02-14T23:09:49.924" v="66" actId="20577"/>
          <ac:spMkLst>
            <pc:docMk/>
            <pc:sldMk cId="3473109025" sldId="256"/>
            <ac:spMk id="2" creationId="{EB8358C2-AEAA-49BD-AC9B-CF463AEDE526}"/>
          </ac:spMkLst>
        </pc:spChg>
        <pc:spChg chg="mod">
          <ac:chgData name="Róbert Móro" userId="079d04b6a5625180" providerId="LiveId" clId="{33753B75-CE66-479B-83F6-235BFA70AD91}" dt="2018-02-14T23:10:35.984" v="87" actId="20577"/>
          <ac:spMkLst>
            <pc:docMk/>
            <pc:sldMk cId="3473109025" sldId="256"/>
            <ac:spMk id="3" creationId="{97656ED0-69C9-4B81-9A9E-9A83E9E399D1}"/>
          </ac:spMkLst>
        </pc:spChg>
      </pc:sldChg>
      <pc:sldChg chg="addSp delSp modSp add">
        <pc:chgData name="Róbert Móro" userId="079d04b6a5625180" providerId="LiveId" clId="{33753B75-CE66-479B-83F6-235BFA70AD91}" dt="2018-02-14T23:13:19.694" v="178" actId="20577"/>
        <pc:sldMkLst>
          <pc:docMk/>
          <pc:sldMk cId="278030542" sldId="257"/>
        </pc:sldMkLst>
        <pc:spChg chg="del">
          <ac:chgData name="Róbert Móro" userId="079d04b6a5625180" providerId="LiveId" clId="{33753B75-CE66-479B-83F6-235BFA70AD91}" dt="2018-02-14T23:10:51.518" v="89" actId="20577"/>
          <ac:spMkLst>
            <pc:docMk/>
            <pc:sldMk cId="278030542" sldId="257"/>
            <ac:spMk id="2" creationId="{1AFA1233-0AB2-4AD6-9E17-1C8DA9BC36D1}"/>
          </ac:spMkLst>
        </pc:spChg>
        <pc:spChg chg="del">
          <ac:chgData name="Róbert Móro" userId="079d04b6a5625180" providerId="LiveId" clId="{33753B75-CE66-479B-83F6-235BFA70AD91}" dt="2018-02-14T23:10:51.518" v="89" actId="20577"/>
          <ac:spMkLst>
            <pc:docMk/>
            <pc:sldMk cId="278030542" sldId="257"/>
            <ac:spMk id="3" creationId="{EB1142A7-6D70-46C3-ABB9-5D92DDF4E4DD}"/>
          </ac:spMkLst>
        </pc:spChg>
        <pc:spChg chg="add mod">
          <ac:chgData name="Róbert Móro" userId="079d04b6a5625180" providerId="LiveId" clId="{33753B75-CE66-479B-83F6-235BFA70AD91}" dt="2018-02-14T23:13:19.694" v="178" actId="20577"/>
          <ac:spMkLst>
            <pc:docMk/>
            <pc:sldMk cId="278030542" sldId="257"/>
            <ac:spMk id="4" creationId="{1A291BC0-DD5B-4012-84A3-AD8E6C4714E5}"/>
          </ac:spMkLst>
        </pc:spChg>
        <pc:spChg chg="add mod">
          <ac:chgData name="Róbert Móro" userId="079d04b6a5625180" providerId="LiveId" clId="{33753B75-CE66-479B-83F6-235BFA70AD91}" dt="2018-02-14T23:13:17.474" v="177" actId="20577"/>
          <ac:spMkLst>
            <pc:docMk/>
            <pc:sldMk cId="278030542" sldId="257"/>
            <ac:spMk id="5" creationId="{17CC5CB6-1B89-45C3-B6EE-E8FA906EE86F}"/>
          </ac:spMkLst>
        </pc:spChg>
      </pc:sldChg>
      <pc:sldChg chg="addSp delSp modSp add modAnim">
        <pc:chgData name="Róbert Móro" userId="079d04b6a5625180" providerId="LiveId" clId="{33753B75-CE66-479B-83F6-235BFA70AD91}" dt="2018-02-14T23:33:38.951" v="585" actId="20577"/>
        <pc:sldMkLst>
          <pc:docMk/>
          <pc:sldMk cId="1157886044" sldId="258"/>
        </pc:sldMkLst>
        <pc:spChg chg="del">
          <ac:chgData name="Róbert Móro" userId="079d04b6a5625180" providerId="LiveId" clId="{33753B75-CE66-479B-83F6-235BFA70AD91}" dt="2018-02-14T23:14:37.137" v="180" actId="20577"/>
          <ac:spMkLst>
            <pc:docMk/>
            <pc:sldMk cId="1157886044" sldId="258"/>
            <ac:spMk id="2" creationId="{F76BD29D-71F1-4526-9BE1-DB2A42959C87}"/>
          </ac:spMkLst>
        </pc:spChg>
        <pc:spChg chg="del">
          <ac:chgData name="Róbert Móro" userId="079d04b6a5625180" providerId="LiveId" clId="{33753B75-CE66-479B-83F6-235BFA70AD91}" dt="2018-02-14T23:14:37.137" v="180" actId="20577"/>
          <ac:spMkLst>
            <pc:docMk/>
            <pc:sldMk cId="1157886044" sldId="258"/>
            <ac:spMk id="3" creationId="{B72EC37E-40A0-4971-A8E6-149D186AC468}"/>
          </ac:spMkLst>
        </pc:spChg>
        <pc:spChg chg="add mod">
          <ac:chgData name="Róbert Móro" userId="079d04b6a5625180" providerId="LiveId" clId="{33753B75-CE66-479B-83F6-235BFA70AD91}" dt="2018-02-14T23:28:23.530" v="267" actId="1076"/>
          <ac:spMkLst>
            <pc:docMk/>
            <pc:sldMk cId="1157886044" sldId="258"/>
            <ac:spMk id="4" creationId="{8B8A59F3-77CC-483E-86EC-BA776132F49C}"/>
          </ac:spMkLst>
        </pc:spChg>
        <pc:spChg chg="add del mod">
          <ac:chgData name="Róbert Móro" userId="079d04b6a5625180" providerId="LiveId" clId="{33753B75-CE66-479B-83F6-235BFA70AD91}" dt="2018-02-14T23:15:27.623" v="181" actId="20577"/>
          <ac:spMkLst>
            <pc:docMk/>
            <pc:sldMk cId="1157886044" sldId="258"/>
            <ac:spMk id="5" creationId="{18890B21-B00D-47E6-9231-31BE3C36111F}"/>
          </ac:spMkLst>
        </pc:spChg>
        <pc:spChg chg="add del mod">
          <ac:chgData name="Róbert Móro" userId="079d04b6a5625180" providerId="LiveId" clId="{33753B75-CE66-479B-83F6-235BFA70AD91}" dt="2018-02-14T23:28:03.676" v="264" actId="478"/>
          <ac:spMkLst>
            <pc:docMk/>
            <pc:sldMk cId="1157886044" sldId="258"/>
            <ac:spMk id="8" creationId="{C9F315A0-9BB3-46EB-B2CA-C3556A6F2551}"/>
          </ac:spMkLst>
        </pc:spChg>
        <pc:picChg chg="add del mod">
          <ac:chgData name="Róbert Móro" userId="079d04b6a5625180" providerId="LiveId" clId="{33753B75-CE66-479B-83F6-235BFA70AD91}" dt="2018-02-14T23:27:31.341" v="260" actId="478"/>
          <ac:picMkLst>
            <pc:docMk/>
            <pc:sldMk cId="1157886044" sldId="258"/>
            <ac:picMk id="6" creationId="{D29C08E3-F746-4E64-87EB-01935AB019D4}"/>
          </ac:picMkLst>
        </pc:picChg>
        <pc:picChg chg="add mod">
          <ac:chgData name="Róbert Móro" userId="079d04b6a5625180" providerId="LiveId" clId="{33753B75-CE66-479B-83F6-235BFA70AD91}" dt="2018-02-14T23:28:08.417" v="265" actId="1076"/>
          <ac:picMkLst>
            <pc:docMk/>
            <pc:sldMk cId="1157886044" sldId="258"/>
            <ac:picMk id="9" creationId="{749B3A5D-EE30-4644-BB83-4B74B7E7B3BF}"/>
          </ac:picMkLst>
        </pc:picChg>
      </pc:sldChg>
      <pc:sldChg chg="addSp delSp modSp add modAnim">
        <pc:chgData name="Róbert Móro" userId="079d04b6a5625180" providerId="LiveId" clId="{33753B75-CE66-479B-83F6-235BFA70AD91}" dt="2018-02-14T23:33:46.491" v="586" actId="20577"/>
        <pc:sldMkLst>
          <pc:docMk/>
          <pc:sldMk cId="954756302" sldId="259"/>
        </pc:sldMkLst>
        <pc:spChg chg="mod">
          <ac:chgData name="Róbert Móro" userId="079d04b6a5625180" providerId="LiveId" clId="{33753B75-CE66-479B-83F6-235BFA70AD91}" dt="2018-02-14T23:30:45.628" v="399" actId="27636"/>
          <ac:spMkLst>
            <pc:docMk/>
            <pc:sldMk cId="954756302" sldId="259"/>
            <ac:spMk id="2" creationId="{6E244412-F770-4A07-942B-D191AE44B839}"/>
          </ac:spMkLst>
        </pc:spChg>
        <pc:spChg chg="del">
          <ac:chgData name="Róbert Móro" userId="079d04b6a5625180" providerId="LiveId" clId="{33753B75-CE66-479B-83F6-235BFA70AD91}" dt="2018-02-14T23:29:36.131" v="274" actId="20577"/>
          <ac:spMkLst>
            <pc:docMk/>
            <pc:sldMk cId="954756302" sldId="259"/>
            <ac:spMk id="3" creationId="{C5A72F47-D944-4496-A991-D166963C6439}"/>
          </ac:spMkLst>
        </pc:spChg>
        <pc:spChg chg="add del mod">
          <ac:chgData name="Róbert Móro" userId="079d04b6a5625180" providerId="LiveId" clId="{33753B75-CE66-479B-83F6-235BFA70AD91}" dt="2018-02-14T23:30:39.882" v="396" actId="20577"/>
          <ac:spMkLst>
            <pc:docMk/>
            <pc:sldMk cId="954756302" sldId="259"/>
            <ac:spMk id="4" creationId="{B39CDA0F-2719-429F-98E0-B32ADC8CF925}"/>
          </ac:spMkLst>
        </pc:spChg>
        <pc:spChg chg="add del mod">
          <ac:chgData name="Róbert Móro" userId="079d04b6a5625180" providerId="LiveId" clId="{33753B75-CE66-479B-83F6-235BFA70AD91}" dt="2018-02-14T23:30:42.314" v="397" actId="20577"/>
          <ac:spMkLst>
            <pc:docMk/>
            <pc:sldMk cId="954756302" sldId="259"/>
            <ac:spMk id="5" creationId="{9D661CEB-8046-439B-B49F-97B3D7E3F9BA}"/>
          </ac:spMkLst>
        </pc:spChg>
        <pc:spChg chg="add del mod">
          <ac:chgData name="Róbert Móro" userId="079d04b6a5625180" providerId="LiveId" clId="{33753B75-CE66-479B-83F6-235BFA70AD91}" dt="2018-02-14T23:30:42.314" v="397" actId="20577"/>
          <ac:spMkLst>
            <pc:docMk/>
            <pc:sldMk cId="954756302" sldId="259"/>
            <ac:spMk id="6" creationId="{DEB0CD74-75FA-4BE9-A81E-C10CA0A1D2F7}"/>
          </ac:spMkLst>
        </pc:spChg>
        <pc:spChg chg="add mod">
          <ac:chgData name="Róbert Móro" userId="079d04b6a5625180" providerId="LiveId" clId="{33753B75-CE66-479B-83F6-235BFA70AD91}" dt="2018-02-14T23:33:17.241" v="584" actId="20577"/>
          <ac:spMkLst>
            <pc:docMk/>
            <pc:sldMk cId="954756302" sldId="259"/>
            <ac:spMk id="7" creationId="{44408B61-F511-4434-B519-20D205A1FDD0}"/>
          </ac:spMkLst>
        </pc:spChg>
      </pc:sldChg>
      <pc:sldChg chg="modSp add">
        <pc:chgData name="Róbert Móro" userId="079d04b6a5625180" providerId="LiveId" clId="{33753B75-CE66-479B-83F6-235BFA70AD91}" dt="2018-02-14T23:57:10.288" v="904" actId="20577"/>
        <pc:sldMkLst>
          <pc:docMk/>
          <pc:sldMk cId="4102432276" sldId="260"/>
        </pc:sldMkLst>
        <pc:spChg chg="mod">
          <ac:chgData name="Róbert Móro" userId="079d04b6a5625180" providerId="LiveId" clId="{33753B75-CE66-479B-83F6-235BFA70AD91}" dt="2018-02-14T23:34:23.984" v="616" actId="20577"/>
          <ac:spMkLst>
            <pc:docMk/>
            <pc:sldMk cId="4102432276" sldId="260"/>
            <ac:spMk id="2" creationId="{21D66FE4-68E3-450F-A50F-0DD1A5A02AC1}"/>
          </ac:spMkLst>
        </pc:spChg>
        <pc:spChg chg="mod">
          <ac:chgData name="Róbert Móro" userId="079d04b6a5625180" providerId="LiveId" clId="{33753B75-CE66-479B-83F6-235BFA70AD91}" dt="2018-02-14T23:57:10.288" v="904" actId="20577"/>
          <ac:spMkLst>
            <pc:docMk/>
            <pc:sldMk cId="4102432276" sldId="260"/>
            <ac:spMk id="3" creationId="{5C5A8B53-A0ED-445B-9EB6-D0E046429635}"/>
          </ac:spMkLst>
        </pc:spChg>
      </pc:sldChg>
      <pc:sldChg chg="modSp add modAnim">
        <pc:chgData name="Róbert Móro" userId="079d04b6a5625180" providerId="LiveId" clId="{33753B75-CE66-479B-83F6-235BFA70AD91}" dt="2018-02-15T00:10:41.394" v="1480" actId="20577"/>
        <pc:sldMkLst>
          <pc:docMk/>
          <pc:sldMk cId="3039772510" sldId="261"/>
        </pc:sldMkLst>
        <pc:spChg chg="mod">
          <ac:chgData name="Róbert Móro" userId="079d04b6a5625180" providerId="LiveId" clId="{33753B75-CE66-479B-83F6-235BFA70AD91}" dt="2018-02-15T00:01:57.870" v="929" actId="20577"/>
          <ac:spMkLst>
            <pc:docMk/>
            <pc:sldMk cId="3039772510" sldId="261"/>
            <ac:spMk id="2" creationId="{30C50E04-7A78-48DC-8663-E0B1F6BFA3A0}"/>
          </ac:spMkLst>
        </pc:spChg>
        <pc:spChg chg="mod">
          <ac:chgData name="Róbert Móro" userId="079d04b6a5625180" providerId="LiveId" clId="{33753B75-CE66-479B-83F6-235BFA70AD91}" dt="2018-02-15T00:10:41.394" v="1480" actId="20577"/>
          <ac:spMkLst>
            <pc:docMk/>
            <pc:sldMk cId="3039772510" sldId="261"/>
            <ac:spMk id="3" creationId="{1E6C325F-3CFB-4F68-A03E-4F0ED026A8A8}"/>
          </ac:spMkLst>
        </pc:spChg>
      </pc:sldChg>
      <pc:sldChg chg="modSp add modAnim">
        <pc:chgData name="Róbert Móro" userId="079d04b6a5625180" providerId="LiveId" clId="{33753B75-CE66-479B-83F6-235BFA70AD91}" dt="2018-02-15T00:21:55.819" v="2101" actId="20577"/>
        <pc:sldMkLst>
          <pc:docMk/>
          <pc:sldMk cId="2591816149" sldId="262"/>
        </pc:sldMkLst>
        <pc:spChg chg="mod">
          <ac:chgData name="Róbert Móro" userId="079d04b6a5625180" providerId="LiveId" clId="{33753B75-CE66-479B-83F6-235BFA70AD91}" dt="2018-02-15T00:11:04.934" v="1493" actId="20577"/>
          <ac:spMkLst>
            <pc:docMk/>
            <pc:sldMk cId="2591816149" sldId="262"/>
            <ac:spMk id="2" creationId="{E24EA85F-498A-4E46-ACB1-8C0F1AC285E5}"/>
          </ac:spMkLst>
        </pc:spChg>
        <pc:spChg chg="mod">
          <ac:chgData name="Róbert Móro" userId="079d04b6a5625180" providerId="LiveId" clId="{33753B75-CE66-479B-83F6-235BFA70AD91}" dt="2018-02-15T00:21:55.819" v="2101" actId="20577"/>
          <ac:spMkLst>
            <pc:docMk/>
            <pc:sldMk cId="2591816149" sldId="262"/>
            <ac:spMk id="3" creationId="{7784D6E2-6193-4236-ADAE-F7C6311F6F01}"/>
          </ac:spMkLst>
        </pc:spChg>
      </pc:sldChg>
      <pc:sldChg chg="modSp add">
        <pc:chgData name="Róbert Móro" userId="079d04b6a5625180" providerId="LiveId" clId="{33753B75-CE66-479B-83F6-235BFA70AD91}" dt="2018-02-15T00:28:07.698" v="2603" actId="20577"/>
        <pc:sldMkLst>
          <pc:docMk/>
          <pc:sldMk cId="4085892353" sldId="263"/>
        </pc:sldMkLst>
        <pc:spChg chg="mod">
          <ac:chgData name="Róbert Móro" userId="079d04b6a5625180" providerId="LiveId" clId="{33753B75-CE66-479B-83F6-235BFA70AD91}" dt="2018-02-15T00:22:35.003" v="2134" actId="20577"/>
          <ac:spMkLst>
            <pc:docMk/>
            <pc:sldMk cId="4085892353" sldId="263"/>
            <ac:spMk id="2" creationId="{3E4382F9-0C45-4E92-B6FA-AD8D6CFD5E5B}"/>
          </ac:spMkLst>
        </pc:spChg>
        <pc:spChg chg="mod">
          <ac:chgData name="Róbert Móro" userId="079d04b6a5625180" providerId="LiveId" clId="{33753B75-CE66-479B-83F6-235BFA70AD91}" dt="2018-02-15T00:28:07.698" v="2603" actId="20577"/>
          <ac:spMkLst>
            <pc:docMk/>
            <pc:sldMk cId="4085892353" sldId="263"/>
            <ac:spMk id="3" creationId="{2A6D555A-43C8-4DF1-8845-C0EE2FD747F1}"/>
          </ac:spMkLst>
        </pc:spChg>
      </pc:sldChg>
    </pc:docChg>
  </pc:docChgLst>
  <pc:docChgLst>
    <pc:chgData name="Róbert Móro" userId="079d04b6a5625180" providerId="LiveId" clId="{CEB1F935-C7B5-4810-ADBE-A6E0EF61F7CF}"/>
    <pc:docChg chg="undo modSld">
      <pc:chgData name="Róbert Móro" userId="079d04b6a5625180" providerId="LiveId" clId="{CEB1F935-C7B5-4810-ADBE-A6E0EF61F7CF}" dt="2018-03-12T09:58:36.660" v="26" actId="20577"/>
      <pc:docMkLst>
        <pc:docMk/>
      </pc:docMkLst>
      <pc:sldChg chg="modSp">
        <pc:chgData name="Róbert Móro" userId="079d04b6a5625180" providerId="LiveId" clId="{CEB1F935-C7B5-4810-ADBE-A6E0EF61F7CF}" dt="2018-03-12T09:57:59.475" v="23" actId="20577"/>
        <pc:sldMkLst>
          <pc:docMk/>
          <pc:sldMk cId="3473109025" sldId="256"/>
        </pc:sldMkLst>
        <pc:spChg chg="mod">
          <ac:chgData name="Róbert Móro" userId="079d04b6a5625180" providerId="LiveId" clId="{CEB1F935-C7B5-4810-ADBE-A6E0EF61F7CF}" dt="2018-03-12T09:57:59.475" v="23" actId="20577"/>
          <ac:spMkLst>
            <pc:docMk/>
            <pc:sldMk cId="3473109025" sldId="256"/>
            <ac:spMk id="3" creationId="{97656ED0-69C9-4B81-9A9E-9A83E9E399D1}"/>
          </ac:spMkLst>
        </pc:spChg>
      </pc:sldChg>
      <pc:sldChg chg="modSp">
        <pc:chgData name="Róbert Móro" userId="079d04b6a5625180" providerId="LiveId" clId="{CEB1F935-C7B5-4810-ADBE-A6E0EF61F7CF}" dt="2018-03-12T09:58:36.660" v="26" actId="20577"/>
        <pc:sldMkLst>
          <pc:docMk/>
          <pc:sldMk cId="278030542" sldId="257"/>
        </pc:sldMkLst>
        <pc:spChg chg="mod">
          <ac:chgData name="Róbert Móro" userId="079d04b6a5625180" providerId="LiveId" clId="{CEB1F935-C7B5-4810-ADBE-A6E0EF61F7CF}" dt="2018-02-24T12:58:42.881" v="21" actId="6549"/>
          <ac:spMkLst>
            <pc:docMk/>
            <pc:sldMk cId="278030542" sldId="257"/>
            <ac:spMk id="4" creationId="{1A291BC0-DD5B-4012-84A3-AD8E6C4714E5}"/>
          </ac:spMkLst>
        </pc:spChg>
        <pc:spChg chg="mod">
          <ac:chgData name="Róbert Móro" userId="079d04b6a5625180" providerId="LiveId" clId="{CEB1F935-C7B5-4810-ADBE-A6E0EF61F7CF}" dt="2018-03-12T09:58:36.660" v="26" actId="20577"/>
          <ac:spMkLst>
            <pc:docMk/>
            <pc:sldMk cId="278030542" sldId="257"/>
            <ac:spMk id="5" creationId="{17CC5CB6-1B89-45C3-B6EE-E8FA906EE86F}"/>
          </ac:spMkLst>
        </pc:spChg>
      </pc:sldChg>
      <pc:sldChg chg="addSp modSp">
        <pc:chgData name="Róbert Móro" userId="079d04b6a5625180" providerId="LiveId" clId="{CEB1F935-C7B5-4810-ADBE-A6E0EF61F7CF}" dt="2018-02-24T12:58:23.152" v="20" actId="6549"/>
        <pc:sldMkLst>
          <pc:docMk/>
          <pc:sldMk cId="1157886044" sldId="258"/>
        </pc:sldMkLst>
        <pc:spChg chg="add mod">
          <ac:chgData name="Róbert Móro" userId="079d04b6a5625180" providerId="LiveId" clId="{CEB1F935-C7B5-4810-ADBE-A6E0EF61F7CF}" dt="2018-02-24T12:58:23.152" v="20" actId="6549"/>
          <ac:spMkLst>
            <pc:docMk/>
            <pc:sldMk cId="1157886044" sldId="258"/>
            <ac:spMk id="2" creationId="{AEBBA8B5-4434-4689-A7EB-877F0134B747}"/>
          </ac:spMkLst>
        </pc:spChg>
        <pc:picChg chg="mod">
          <ac:chgData name="Róbert Móro" userId="079d04b6a5625180" providerId="LiveId" clId="{CEB1F935-C7B5-4810-ADBE-A6E0EF61F7CF}" dt="2018-02-24T12:58:12.254" v="19" actId="14100"/>
          <ac:picMkLst>
            <pc:docMk/>
            <pc:sldMk cId="1157886044" sldId="258"/>
            <ac:picMk id="9" creationId="{749B3A5D-EE30-4644-BB83-4B74B7E7B3B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4EAEB-473A-45F8-B06D-F2A7A29A73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FB5336-5E2A-48BA-8D5E-8119A010B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6D369-B2F8-468E-B20C-5FF5F4DA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D1736-3741-4C67-8FEF-A31DCB551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4EC8E-8B4A-44D8-8334-1AA1053A1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995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FBEC-2354-4C4A-B1F1-C35128B5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AFD41-9781-4358-9C5D-6A9F6C07E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B4750-640E-4E3D-A4A9-390B913C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F3CCD-4813-4EF8-9D7F-CFC67D54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C1D47-5DD8-439C-8B5B-A0144A53D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439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0F0754-0365-4554-8976-E1977D08C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2FB2C-E18D-4BB4-B093-7E508C938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1A860-4869-41F0-B789-089F0A38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7587E-150A-4E28-804F-ED5DAA597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2CD9D-3FB3-4100-979D-CB797635A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498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A3364-6331-4ABB-87B1-687D791E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FC0BD-2E39-4FB7-A275-AC2F6CC84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07E70-70AF-4A30-8B95-4F3CE4C28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74D97-FF25-496D-ABC8-5D6D9084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279F5-46E6-4AED-A95C-8B68700CE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926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6D61A-210E-4506-9234-01BBFCC4A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9443F-AEAB-47C5-A155-AE3A11A91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EE89C-4397-4620-B714-295372EAD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F657D-7998-4DBB-976F-4C3EB5EC5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5BE0B-3000-484B-9B52-71D60B747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077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B1076-6CBA-4061-85CC-0C5493856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8F7BA-C659-49EF-A92F-C7C5E542D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40FF0-F4C5-4183-91F1-B26036F4E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42EF9-D139-4B18-861F-AD7DC586F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E51C7-366A-4842-BAFE-F7CEBD72C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0CDA5-9C4B-441B-80EB-6B4E1E363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046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A71B7-7C54-4934-B351-E34EF35C5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81302-5988-4A57-BFED-2EEAD6975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3682C-325F-4424-A780-68EEDE7D7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63FA2A-9888-4CB8-8731-38F5026D9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75A7B-5C96-4BF2-A2A6-4E13312243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82FA96-36E2-4394-9EB8-CD3AA0AA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9FE604-D94B-4AEB-8658-E4EBCB99F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3D9CE9-C350-4105-9D00-986DEA47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041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2DE9-7BA6-4FD2-8629-B985ECF9C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FD4CA4-C061-411C-9875-5DEE194E9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F24DA0-AD2E-4C1A-839F-A624999EC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B2D72-F404-452A-9AE2-D686E821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676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B42497-3DE0-492C-8F90-717FE929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84CEA-9BB5-42E2-8BDE-C6E4E39C7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CC7B3-DFCA-4EC2-AFBA-B195B0065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58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11DFC-A18A-495F-B209-428AF8D92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AD3DE-CE70-4861-A532-77FBDB0DD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D47243-D258-4B0B-B172-A96D65689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8799A-E4B3-414A-B8E5-709A3C2F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64D46-63D5-48FA-B75A-99ECC3585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C3B238-8A19-4A9E-8B48-0496FE98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819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6075B-BC52-4A20-BA33-A26C3D21A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C1291D-A9D4-43A9-AF01-0C684A10CB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FC619-5D0E-4BE2-9999-38559D85E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06E63-BD26-42A3-A0EC-13FC97816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356F0-C03C-4015-BCB6-67BFB883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89555-3255-42D5-8CF9-E4ED009A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860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DEACB0-C838-4250-99A0-DCA3AA0E7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84EB9-DA46-49B0-BD65-13DD14D75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1E408-3AC9-40D5-BA3A-F37C6CF241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2A-7F24-4FFA-9DFE-F08BBA5D4B3F}" type="datetimeFigureOut">
              <a:rPr lang="sk-SK" smtClean="0"/>
              <a:t>12. 3. 2018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05717-2A8E-48D9-AB10-38960A2CF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B61-F484-436E-AFA3-7BC4E92C0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8003B-09BE-4058-8424-035A56DB8F3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337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bc.ca/cs-research/lci/research-groups/intelligent-user-interfaces/userchar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vis.berkeley.edu/papers/textref/supplementa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58C2-AEAA-49BD-AC9B-CF463AEDE5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Individuálne rozdiely pri práci textom a vizualizáciami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56ED0-69C9-4B81-9A9E-9A83E9E399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Robo Móro</a:t>
            </a:r>
          </a:p>
          <a:p>
            <a:r>
              <a:rPr lang="sk-SK" dirty="0" err="1"/>
              <a:t>UXI@PeWe</a:t>
            </a:r>
            <a:r>
              <a:rPr lang="sk-SK" dirty="0"/>
              <a:t>, 15.2.2018</a:t>
            </a:r>
          </a:p>
        </p:txBody>
      </p:sp>
    </p:spTree>
    <p:extLst>
      <p:ext uri="{BB962C8B-B14F-4D97-AF65-F5344CB8AC3E}">
        <p14:creationId xmlns:p14="http://schemas.microsoft.com/office/powerpoint/2010/main" val="347310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291BC0-DD5B-4012-84A3-AD8E6C471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dirty="0" err="1">
                <a:effectLst/>
              </a:rPr>
              <a:t>Toker</a:t>
            </a:r>
            <a:r>
              <a:rPr lang="sk-SK" sz="3600" dirty="0">
                <a:effectLst/>
              </a:rPr>
              <a:t>, D., </a:t>
            </a:r>
            <a:r>
              <a:rPr lang="sk-SK" sz="3600" dirty="0" err="1">
                <a:effectLst/>
              </a:rPr>
              <a:t>Conati</a:t>
            </a:r>
            <a:r>
              <a:rPr lang="sk-SK" sz="3600" dirty="0">
                <a:effectLst/>
              </a:rPr>
              <a:t>, C. &amp; </a:t>
            </a:r>
            <a:r>
              <a:rPr lang="sk-SK" sz="3600" dirty="0" err="1">
                <a:effectLst/>
              </a:rPr>
              <a:t>Carenini</a:t>
            </a:r>
            <a:r>
              <a:rPr lang="sk-SK" sz="3600" dirty="0">
                <a:effectLst/>
              </a:rPr>
              <a:t>, G., 2018. </a:t>
            </a:r>
            <a:br>
              <a:rPr lang="sk-SK" sz="3600" dirty="0">
                <a:effectLst/>
              </a:rPr>
            </a:br>
            <a:r>
              <a:rPr lang="sk-SK" sz="3600" b="1" dirty="0">
                <a:effectLst/>
              </a:rPr>
              <a:t>User-</a:t>
            </a:r>
            <a:r>
              <a:rPr lang="sk-SK" sz="3600" b="1" dirty="0" err="1">
                <a:effectLst/>
              </a:rPr>
              <a:t>adaptive</a:t>
            </a:r>
            <a:r>
              <a:rPr lang="sk-SK" sz="3600" b="1" dirty="0">
                <a:effectLst/>
              </a:rPr>
              <a:t> </a:t>
            </a:r>
            <a:r>
              <a:rPr lang="sk-SK" sz="3600" b="1" dirty="0" err="1">
                <a:effectLst/>
              </a:rPr>
              <a:t>Support</a:t>
            </a:r>
            <a:r>
              <a:rPr lang="sk-SK" sz="3600" b="1" dirty="0">
                <a:effectLst/>
              </a:rPr>
              <a:t> </a:t>
            </a:r>
            <a:r>
              <a:rPr lang="sk-SK" sz="3600" b="1" dirty="0" err="1">
                <a:effectLst/>
              </a:rPr>
              <a:t>for</a:t>
            </a:r>
            <a:r>
              <a:rPr lang="sk-SK" sz="3600" b="1" dirty="0">
                <a:effectLst/>
              </a:rPr>
              <a:t> </a:t>
            </a:r>
            <a:r>
              <a:rPr lang="sk-SK" sz="3600" b="1" dirty="0" err="1">
                <a:effectLst/>
              </a:rPr>
              <a:t>Processing</a:t>
            </a:r>
            <a:r>
              <a:rPr lang="sk-SK" sz="3600" b="1" dirty="0">
                <a:effectLst/>
              </a:rPr>
              <a:t> </a:t>
            </a:r>
            <a:r>
              <a:rPr lang="sk-SK" sz="3600" b="1" dirty="0" err="1">
                <a:effectLst/>
              </a:rPr>
              <a:t>Magazine</a:t>
            </a:r>
            <a:r>
              <a:rPr lang="sk-SK" sz="3600" b="1" dirty="0">
                <a:effectLst/>
              </a:rPr>
              <a:t> </a:t>
            </a:r>
            <a:r>
              <a:rPr lang="sk-SK" sz="3600" b="1" dirty="0" err="1">
                <a:effectLst/>
              </a:rPr>
              <a:t>Style</a:t>
            </a:r>
            <a:r>
              <a:rPr lang="sk-SK" sz="3600" b="1" dirty="0">
                <a:effectLst/>
              </a:rPr>
              <a:t> </a:t>
            </a:r>
            <a:r>
              <a:rPr lang="sk-SK" sz="3600" b="1" dirty="0" err="1">
                <a:effectLst/>
              </a:rPr>
              <a:t>Narrative</a:t>
            </a:r>
            <a:r>
              <a:rPr lang="sk-SK" sz="3600" b="1" dirty="0">
                <a:effectLst/>
              </a:rPr>
              <a:t> </a:t>
            </a:r>
            <a:r>
              <a:rPr lang="sk-SK" sz="3600" b="1" dirty="0" err="1">
                <a:effectLst/>
              </a:rPr>
              <a:t>Visualizations</a:t>
            </a:r>
            <a:r>
              <a:rPr lang="sk-SK" sz="3600" b="1" dirty="0">
                <a:effectLst/>
              </a:rPr>
              <a:t>: </a:t>
            </a:r>
            <a:r>
              <a:rPr lang="sk-SK" sz="3600" b="1" dirty="0" err="1">
                <a:effectLst/>
              </a:rPr>
              <a:t>Identifying</a:t>
            </a:r>
            <a:r>
              <a:rPr lang="sk-SK" sz="3600" b="1" dirty="0">
                <a:effectLst/>
              </a:rPr>
              <a:t> User </a:t>
            </a:r>
            <a:r>
              <a:rPr lang="sk-SK" sz="3600" b="1" dirty="0" err="1">
                <a:effectLst/>
              </a:rPr>
              <a:t>Characteristics</a:t>
            </a:r>
            <a:r>
              <a:rPr lang="sk-SK" sz="3600" b="1" dirty="0">
                <a:effectLst/>
              </a:rPr>
              <a:t> </a:t>
            </a:r>
            <a:r>
              <a:rPr lang="sk-SK" sz="3600" b="1" dirty="0" err="1">
                <a:effectLst/>
              </a:rPr>
              <a:t>that</a:t>
            </a:r>
            <a:r>
              <a:rPr lang="sk-SK" sz="3600" b="1" dirty="0">
                <a:effectLst/>
              </a:rPr>
              <a:t> </a:t>
            </a:r>
            <a:r>
              <a:rPr lang="sk-SK" sz="3600" b="1" dirty="0" err="1">
                <a:effectLst/>
              </a:rPr>
              <a:t>Matter</a:t>
            </a:r>
            <a:endParaRPr lang="sk-SK" sz="4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CC5CB6-1B89-45C3-B6EE-E8FA906EE8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In: </a:t>
            </a:r>
            <a:r>
              <a:rPr lang="sk-SK" dirty="0" err="1"/>
              <a:t>Proc</a:t>
            </a:r>
            <a:r>
              <a:rPr lang="sk-SK" dirty="0"/>
              <a:t>. of </a:t>
            </a:r>
            <a:r>
              <a:rPr lang="sk-SK" dirty="0" err="1"/>
              <a:t>the</a:t>
            </a:r>
            <a:r>
              <a:rPr lang="sk-SK" dirty="0"/>
              <a:t> 23rd </a:t>
            </a:r>
            <a:r>
              <a:rPr lang="sk-SK" dirty="0" err="1"/>
              <a:t>Annual</a:t>
            </a:r>
            <a:r>
              <a:rPr lang="sk-SK" dirty="0"/>
              <a:t> </a:t>
            </a:r>
            <a:r>
              <a:rPr lang="sk-SK" dirty="0" err="1"/>
              <a:t>Meeting</a:t>
            </a:r>
            <a:r>
              <a:rPr lang="sk-SK" dirty="0"/>
              <a:t> </a:t>
            </a:r>
            <a:r>
              <a:rPr lang="en-US" dirty="0"/>
              <a:t>of the </a:t>
            </a:r>
            <a:r>
              <a:rPr lang="sk-SK" dirty="0"/>
              <a:t>I</a:t>
            </a:r>
            <a:r>
              <a:rPr lang="en-US" dirty="0" err="1"/>
              <a:t>ntelligent</a:t>
            </a:r>
            <a:r>
              <a:rPr lang="en-US" dirty="0"/>
              <a:t> </a:t>
            </a:r>
            <a:r>
              <a:rPr lang="sk-SK" dirty="0"/>
              <a:t>I</a:t>
            </a:r>
            <a:r>
              <a:rPr lang="en-US" dirty="0" err="1"/>
              <a:t>nterfaces</a:t>
            </a:r>
            <a:r>
              <a:rPr lang="en-US" dirty="0"/>
              <a:t> </a:t>
            </a:r>
            <a:r>
              <a:rPr lang="sk-SK" dirty="0"/>
              <a:t>C</a:t>
            </a:r>
            <a:r>
              <a:rPr lang="en-US" dirty="0" err="1"/>
              <a:t>ommunity</a:t>
            </a:r>
            <a:r>
              <a:rPr lang="en-US" dirty="0"/>
              <a:t> </a:t>
            </a:r>
            <a:r>
              <a:rPr lang="sk-SK" dirty="0"/>
              <a:t>(IUI </a:t>
            </a:r>
            <a:r>
              <a:rPr lang="sk-SK"/>
              <a:t>2018)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03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8A59F3-77CC-483E-86EC-BA776132F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378" y="2766218"/>
            <a:ext cx="5788378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Predmetom výskumu </a:t>
            </a:r>
            <a:r>
              <a:rPr lang="sk-SK" dirty="0">
                <a:solidFill>
                  <a:schemeClr val="accent5">
                    <a:lumMod val="75000"/>
                  </a:schemeClr>
                </a:solidFill>
              </a:rPr>
              <a:t>MSNV</a:t>
            </a:r>
            <a:r>
              <a:rPr lang="sk-SK" dirty="0"/>
              <a:t> = </a:t>
            </a:r>
            <a:r>
              <a:rPr lang="sk-SK" dirty="0" err="1"/>
              <a:t>Magazine</a:t>
            </a:r>
            <a:r>
              <a:rPr lang="sk-SK" dirty="0"/>
              <a:t> </a:t>
            </a:r>
            <a:r>
              <a:rPr lang="sk-SK" dirty="0" err="1"/>
              <a:t>Style</a:t>
            </a:r>
            <a:r>
              <a:rPr lang="sk-SK" dirty="0"/>
              <a:t> </a:t>
            </a:r>
            <a:r>
              <a:rPr lang="sk-SK" dirty="0" err="1"/>
              <a:t>Narrative</a:t>
            </a:r>
            <a:r>
              <a:rPr lang="sk-SK" dirty="0"/>
              <a:t> </a:t>
            </a:r>
            <a:r>
              <a:rPr lang="sk-SK" dirty="0" err="1"/>
              <a:t>Visualization</a:t>
            </a:r>
            <a:endParaRPr lang="sk-SK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9B3A5D-EE30-4644-BB83-4B74B7E7B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0"/>
            <a:ext cx="5869354" cy="664187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EBBA8B5-4434-4689-A7EB-877F0134B747}"/>
              </a:ext>
            </a:extLst>
          </p:cNvPr>
          <p:cNvSpPr txBox="1"/>
          <p:nvPr/>
        </p:nvSpPr>
        <p:spPr>
          <a:xfrm>
            <a:off x="6314831" y="6604084"/>
            <a:ext cx="59650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Zdroj</a:t>
            </a:r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https://dennikn.sk/1013233/su-osemrocne-gymnazia-najlepsie-mozno-pred-desiatimi-rokmi-grafy/</a:t>
            </a:r>
            <a:endParaRPr lang="sk-SK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88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44412-F770-4A07-942B-D191AE44B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Cieľ: Adaptívna podpora prispôsobená používateľovi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408B61-F511-4434-B519-20D205A1F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Zvýraznenie relevantných častí vizualizácie podľa toho, čo práve používateľ číta</a:t>
            </a:r>
          </a:p>
          <a:p>
            <a:endParaRPr lang="sk-SK" dirty="0"/>
          </a:p>
          <a:p>
            <a:r>
              <a:rPr lang="sk-SK" dirty="0"/>
              <a:t>Ktorí používatelia by </a:t>
            </a:r>
            <a:r>
              <a:rPr lang="sk-SK" dirty="0" err="1"/>
              <a:t>benefitovali</a:t>
            </a:r>
            <a:r>
              <a:rPr lang="sk-SK" dirty="0"/>
              <a:t> z takejto podpory?</a:t>
            </a:r>
          </a:p>
          <a:p>
            <a:r>
              <a:rPr lang="sk-SK" dirty="0"/>
              <a:t>Aké vlastnosti používateľov vplývajú na spracovanie takýchto dokumentov?</a:t>
            </a:r>
          </a:p>
        </p:txBody>
      </p:sp>
    </p:spTree>
    <p:extLst>
      <p:ext uri="{BB962C8B-B14F-4D97-AF65-F5344CB8AC3E}">
        <p14:creationId xmlns:p14="http://schemas.microsoft.com/office/powerpoint/2010/main" val="95475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66FE4-68E3-450F-A50F-0DD1A5A02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Charakteristiky používateľa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A8B53-A0ED-445B-9EB6-D0E046429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Potreba poznávania </a:t>
            </a:r>
            <a:endParaRPr lang="en-US" dirty="0"/>
          </a:p>
          <a:p>
            <a:r>
              <a:rPr lang="sk-SK" dirty="0"/>
              <a:t>Schopnosť pracovať so stĺpcovými grafmi (gramotnosť)</a:t>
            </a:r>
            <a:endParaRPr lang="en-US" dirty="0"/>
          </a:p>
          <a:p>
            <a:r>
              <a:rPr lang="sk-SK" dirty="0"/>
              <a:t>Vizuálna pracovná pamäť</a:t>
            </a:r>
            <a:endParaRPr lang="en-US" dirty="0"/>
          </a:p>
          <a:p>
            <a:r>
              <a:rPr lang="sk-SK" dirty="0"/>
              <a:t>Priestorová pamäť</a:t>
            </a:r>
            <a:endParaRPr lang="en-US" dirty="0"/>
          </a:p>
          <a:p>
            <a:r>
              <a:rPr lang="sk-SK" dirty="0"/>
              <a:t>Verbálna pracovná pamäť</a:t>
            </a:r>
            <a:endParaRPr lang="en-US" dirty="0"/>
          </a:p>
          <a:p>
            <a:r>
              <a:rPr lang="sk-SK" dirty="0"/>
              <a:t>Rýchlosť vnímania</a:t>
            </a:r>
            <a:endParaRPr lang="en-US" dirty="0"/>
          </a:p>
          <a:p>
            <a:r>
              <a:rPr lang="en-US" dirty="0" err="1"/>
              <a:t>Disembedding</a:t>
            </a:r>
            <a:endParaRPr lang="en-US" dirty="0"/>
          </a:p>
          <a:p>
            <a:r>
              <a:rPr lang="sk-SK" dirty="0"/>
              <a:t>Čitateľská zdatnosť (v angličtine)</a:t>
            </a:r>
            <a:endParaRPr lang="en-US" dirty="0"/>
          </a:p>
          <a:p>
            <a:r>
              <a:rPr lang="en-US" dirty="0"/>
              <a:t>Verb</a:t>
            </a:r>
            <a:r>
              <a:rPr lang="sk-SK" dirty="0" err="1"/>
              <a:t>álne</a:t>
            </a:r>
            <a:r>
              <a:rPr lang="en-US" dirty="0"/>
              <a:t> IQ</a:t>
            </a:r>
            <a:endParaRPr lang="en-US" dirty="0">
              <a:hlinkClick r:id="rId2"/>
            </a:endParaRPr>
          </a:p>
          <a:p>
            <a:endParaRPr lang="sk-SK" dirty="0">
              <a:hlinkClick r:id="rId2"/>
            </a:endParaRPr>
          </a:p>
          <a:p>
            <a:r>
              <a:rPr lang="sk-SK" dirty="0">
                <a:hlinkClick r:id="rId2"/>
              </a:rPr>
              <a:t>http://www.cs.ubc.ca/cs-research/lci/research-groups/intelligent-user-interfaces/userchar.html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2432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50E04-7A78-48DC-8663-E0B1F6BF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Metodológia štúdie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C325F-3CFB-4F68-A03E-4F0ED026A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15 MSNV dokumentov</a:t>
            </a:r>
          </a:p>
          <a:p>
            <a:pPr lvl="1"/>
            <a:r>
              <a:rPr lang="sk-SK" dirty="0"/>
              <a:t>Vybrané z </a:t>
            </a:r>
            <a:r>
              <a:rPr lang="sk-SK" dirty="0" err="1"/>
              <a:t>datasetu</a:t>
            </a:r>
            <a:r>
              <a:rPr lang="sk-SK" dirty="0"/>
              <a:t>: </a:t>
            </a:r>
            <a:r>
              <a:rPr lang="sk-SK" dirty="0">
                <a:hlinkClick r:id="rId2"/>
              </a:rPr>
              <a:t>http://vis.berkeley.edu/papers/textref/supplemental/</a:t>
            </a:r>
            <a:endParaRPr lang="sk-SK" dirty="0"/>
          </a:p>
          <a:p>
            <a:pPr lvl="1"/>
            <a:r>
              <a:rPr lang="sk-SK" dirty="0"/>
              <a:t>Viac-menej konštantný rozsah a počet referencií na priloženú vizualizáciu</a:t>
            </a:r>
          </a:p>
          <a:p>
            <a:pPr lvl="1"/>
            <a:r>
              <a:rPr lang="sk-SK" dirty="0"/>
              <a:t>Prítomná vždy 1 vizualizácia (stĺpcový graf)</a:t>
            </a:r>
          </a:p>
          <a:p>
            <a:r>
              <a:rPr lang="sk-SK" dirty="0"/>
              <a:t>Dotazník po každom dokumente</a:t>
            </a:r>
          </a:p>
          <a:p>
            <a:pPr lvl="1"/>
            <a:r>
              <a:rPr lang="sk-SK" dirty="0"/>
              <a:t>Subjektívne hodnotenie zrozumiteľnosti a zaujímavosti</a:t>
            </a:r>
          </a:p>
          <a:p>
            <a:pPr lvl="1"/>
            <a:r>
              <a:rPr lang="sk-SK" dirty="0"/>
              <a:t>Otázky na zhodnotenie objektívnej miery porozumenia</a:t>
            </a:r>
          </a:p>
          <a:p>
            <a:pPr lvl="2"/>
            <a:r>
              <a:rPr lang="sk-SK" dirty="0"/>
              <a:t>Otázka na alternatívny názov</a:t>
            </a:r>
          </a:p>
          <a:p>
            <a:pPr lvl="2"/>
            <a:r>
              <a:rPr lang="sk-SK" dirty="0"/>
              <a:t>1-2 otázky na obsah textu (vybrané na základe pilotného testovania)</a:t>
            </a:r>
          </a:p>
          <a:p>
            <a:r>
              <a:rPr lang="sk-SK" dirty="0"/>
              <a:t>4 závislé premenné: rýchlosť, presnosť, zrozumiteľnosť, zaujímavosť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977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EA85F-498A-4E46-ACB1-8C0F1AC28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Vyhodnotenie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4D6E2-6193-4236-ADAE-F7C6311F6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56 účastníkov</a:t>
            </a:r>
          </a:p>
          <a:p>
            <a:r>
              <a:rPr lang="sk-SK" dirty="0" err="1"/>
              <a:t>Path</a:t>
            </a:r>
            <a:r>
              <a:rPr lang="sk-SK" dirty="0"/>
              <a:t> </a:t>
            </a:r>
            <a:r>
              <a:rPr lang="sk-SK" dirty="0" err="1"/>
              <a:t>analysis</a:t>
            </a:r>
            <a:r>
              <a:rPr lang="sk-SK" dirty="0"/>
              <a:t> model (</a:t>
            </a:r>
            <a:r>
              <a:rPr lang="en-US" dirty="0"/>
              <a:t>~ </a:t>
            </a:r>
            <a:r>
              <a:rPr lang="sk-SK" dirty="0"/>
              <a:t>viacnásobná regresia)</a:t>
            </a:r>
          </a:p>
          <a:p>
            <a:pPr lvl="1"/>
            <a:r>
              <a:rPr lang="sk-SK" dirty="0"/>
              <a:t>Zvlášť pre každú závislú premennú</a:t>
            </a:r>
          </a:p>
          <a:p>
            <a:pPr lvl="1"/>
            <a:r>
              <a:rPr lang="sk-SK" dirty="0"/>
              <a:t>Vstupy: 9 charakteristík, 5 faktorov zložitosti dokumentov</a:t>
            </a:r>
          </a:p>
          <a:p>
            <a:endParaRPr lang="sk-SK" dirty="0"/>
          </a:p>
          <a:p>
            <a:r>
              <a:rPr lang="sk-SK" dirty="0"/>
              <a:t>Používatelia s nižšou verbálnou pracovnou pamäťou alebo čitateľskou zdatnosťou trávia prácou s dokumentmi viac času</a:t>
            </a:r>
          </a:p>
          <a:p>
            <a:r>
              <a:rPr lang="sk-SK" dirty="0"/>
              <a:t>Používatelia s vyššími hodnotami priestorovej pamäte alebo potreby poznávania trávia tiež viac času, ale vykazujú vyššie subjektívne hodnoty porozumenia a záujmu o dokumenty </a:t>
            </a:r>
          </a:p>
        </p:txBody>
      </p:sp>
    </p:spTree>
    <p:extLst>
      <p:ext uri="{BB962C8B-B14F-4D97-AF65-F5344CB8AC3E}">
        <p14:creationId xmlns:p14="http://schemas.microsoft.com/office/powerpoint/2010/main" val="25918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382F9-0C45-4E92-B6FA-AD8D6CFD5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Ďalšia práca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D555A-43C8-4DF1-8845-C0EE2FD7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Zatiaľ neanalyzovali dáta zo sledovania pohľadu (</a:t>
            </a:r>
            <a:r>
              <a:rPr lang="sk-SK" dirty="0" err="1"/>
              <a:t>work</a:t>
            </a:r>
            <a:r>
              <a:rPr lang="sk-SK" dirty="0"/>
              <a:t>-in-</a:t>
            </a:r>
            <a:r>
              <a:rPr lang="sk-SK" dirty="0" err="1"/>
              <a:t>progress</a:t>
            </a:r>
            <a:r>
              <a:rPr lang="sk-SK" dirty="0"/>
              <a:t>)</a:t>
            </a:r>
          </a:p>
          <a:p>
            <a:endParaRPr lang="sk-SK" dirty="0"/>
          </a:p>
          <a:p>
            <a:r>
              <a:rPr lang="sk-SK" dirty="0"/>
              <a:t>Črtá sa možnosť spolupráce a replikácia štúdie u nás</a:t>
            </a:r>
          </a:p>
          <a:p>
            <a:pPr lvl="1"/>
            <a:r>
              <a:rPr lang="sk-SK" dirty="0"/>
              <a:t>Porovnať s textami bez vizualizácie</a:t>
            </a:r>
          </a:p>
          <a:p>
            <a:pPr lvl="1"/>
            <a:r>
              <a:rPr lang="sk-SK" dirty="0"/>
              <a:t>Zisťovať dlhodobejšie zapamätanie (a vplyv charakteristík na to)</a:t>
            </a:r>
          </a:p>
          <a:p>
            <a:pPr lvl="1"/>
            <a:r>
              <a:rPr lang="sk-SK" dirty="0"/>
              <a:t>Lepšie uchopiť zložitosť textu (pomocou prístupov NLP)</a:t>
            </a:r>
          </a:p>
          <a:p>
            <a:pPr lvl="1"/>
            <a:r>
              <a:rPr lang="sk-SK" dirty="0"/>
              <a:t>Analyzovať vzory čítania</a:t>
            </a:r>
          </a:p>
          <a:p>
            <a:pPr lvl="1"/>
            <a:r>
              <a:rPr lang="sk-SK" dirty="0"/>
              <a:t>Pridať ďalšie charakteristiky?</a:t>
            </a:r>
          </a:p>
          <a:p>
            <a:pPr lvl="1"/>
            <a:r>
              <a:rPr lang="sk-SK" i="1"/>
              <a:t>Preskúmať vplyv </a:t>
            </a:r>
            <a:r>
              <a:rPr lang="sk-SK" i="1" dirty="0"/>
              <a:t>adaptívnej podpory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5892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358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Individuálne rozdiely pri práci textom a vizualizáciami</vt:lpstr>
      <vt:lpstr>Toker, D., Conati, C. &amp; Carenini, G., 2018.  User-adaptive Support for Processing Magazine Style Narrative Visualizations: Identifying User Characteristics that Matter</vt:lpstr>
      <vt:lpstr>Predmetom výskumu MSNV = Magazine Style Narrative Visualization</vt:lpstr>
      <vt:lpstr>Cieľ: Adaptívna podpora prispôsobená používateľovi</vt:lpstr>
      <vt:lpstr>Charakteristiky používateľa</vt:lpstr>
      <vt:lpstr>Metodológia štúdie</vt:lpstr>
      <vt:lpstr>Vyhodnotenie</vt:lpstr>
      <vt:lpstr>Ďalšia práca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Individuálne rozdiely pri práci textom a vizualizáciami</dc:title>
  <dc:creator>Róbert Móro</dc:creator>
  <cp:lastModifiedBy>Róbert Móro</cp:lastModifiedBy>
  <cp:revision>1</cp:revision>
  <dcterms:created xsi:type="dcterms:W3CDTF">2018-02-14T23:04:19Z</dcterms:created>
  <dcterms:modified xsi:type="dcterms:W3CDTF">2018-03-12T09:58:37Z</dcterms:modified>
</cp:coreProperties>
</file>