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7" r:id="rId4"/>
    <p:sldId id="258" r:id="rId5"/>
    <p:sldId id="263" r:id="rId6"/>
    <p:sldId id="259" r:id="rId7"/>
    <p:sldId id="260" r:id="rId8"/>
    <p:sldId id="261" r:id="rId9"/>
    <p:sldId id="286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8BE59-64E9-4292-B296-AC080726F1C9}" v="7" dt="2018-10-14T18:48:41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bert Móro" userId="079d04b6a5625180" providerId="LiveId" clId="{0431E2EB-4DF5-4368-BFFF-7AE84D9F3D4D}"/>
    <pc:docChg chg="undo custSel mod addSld delSld modSld">
      <pc:chgData name="Róbert Móro" userId="079d04b6a5625180" providerId="LiveId" clId="{0431E2EB-4DF5-4368-BFFF-7AE84D9F3D4D}" dt="2018-10-14T18:21:59.954" v="15"/>
      <pc:docMkLst>
        <pc:docMk/>
      </pc:docMkLst>
      <pc:sldChg chg="modSp">
        <pc:chgData name="Róbert Móro" userId="079d04b6a5625180" providerId="LiveId" clId="{0431E2EB-4DF5-4368-BFFF-7AE84D9F3D4D}" dt="2018-10-14T17:49:56.912" v="10" actId="20577"/>
        <pc:sldMkLst>
          <pc:docMk/>
          <pc:sldMk cId="3299243826" sldId="256"/>
        </pc:sldMkLst>
        <pc:spChg chg="mod">
          <ac:chgData name="Róbert Móro" userId="079d04b6a5625180" providerId="LiveId" clId="{0431E2EB-4DF5-4368-BFFF-7AE84D9F3D4D}" dt="2018-10-14T17:49:56.912" v="10" actId="20577"/>
          <ac:spMkLst>
            <pc:docMk/>
            <pc:sldMk cId="3299243826" sldId="256"/>
            <ac:spMk id="3" creationId="{519BE2CE-FB58-4795-BE50-FCA04ECFD5E6}"/>
          </ac:spMkLst>
        </pc:spChg>
      </pc:sldChg>
      <pc:sldChg chg="addSp delSp modSp mod setBg">
        <pc:chgData name="Róbert Móro" userId="079d04b6a5625180" providerId="LiveId" clId="{0431E2EB-4DF5-4368-BFFF-7AE84D9F3D4D}" dt="2018-10-14T18:21:48.805" v="14" actId="26606"/>
        <pc:sldMkLst>
          <pc:docMk/>
          <pc:sldMk cId="2677582317" sldId="257"/>
        </pc:sldMkLst>
        <pc:spChg chg="mod ord">
          <ac:chgData name="Róbert Móro" userId="079d04b6a5625180" providerId="LiveId" clId="{0431E2EB-4DF5-4368-BFFF-7AE84D9F3D4D}" dt="2018-10-14T18:21:48.805" v="14" actId="26606"/>
          <ac:spMkLst>
            <pc:docMk/>
            <pc:sldMk cId="2677582317" sldId="257"/>
            <ac:spMk id="2" creationId="{4F7AD97C-A7BE-4119-AB7B-B00507C2C9C7}"/>
          </ac:spMkLst>
        </pc:spChg>
        <pc:spChg chg="mod">
          <ac:chgData name="Róbert Móro" userId="079d04b6a5625180" providerId="LiveId" clId="{0431E2EB-4DF5-4368-BFFF-7AE84D9F3D4D}" dt="2018-10-14T18:21:48.805" v="14" actId="26606"/>
          <ac:spMkLst>
            <pc:docMk/>
            <pc:sldMk cId="2677582317" sldId="257"/>
            <ac:spMk id="3" creationId="{B8BDDB13-C6FC-4DA8-974C-930BEEAD4801}"/>
          </ac:spMkLst>
        </pc:spChg>
        <pc:spChg chg="add del">
          <ac:chgData name="Róbert Móro" userId="079d04b6a5625180" providerId="LiveId" clId="{0431E2EB-4DF5-4368-BFFF-7AE84D9F3D4D}" dt="2018-10-14T18:21:48.805" v="14" actId="26606"/>
          <ac:spMkLst>
            <pc:docMk/>
            <pc:sldMk cId="2677582317" sldId="257"/>
            <ac:spMk id="10" creationId="{37C89E4B-3C9F-44B9-8B86-D9E3D112D8EC}"/>
          </ac:spMkLst>
        </pc:spChg>
        <pc:picChg chg="mod">
          <ac:chgData name="Róbert Móro" userId="079d04b6a5625180" providerId="LiveId" clId="{0431E2EB-4DF5-4368-BFFF-7AE84D9F3D4D}" dt="2018-10-14T18:21:48.805" v="14" actId="26606"/>
          <ac:picMkLst>
            <pc:docMk/>
            <pc:sldMk cId="2677582317" sldId="257"/>
            <ac:picMk id="5" creationId="{7F7AD9F8-EB30-4597-B1F7-BE52FCA7651F}"/>
          </ac:picMkLst>
        </pc:picChg>
        <pc:cxnChg chg="add del">
          <ac:chgData name="Róbert Móro" userId="079d04b6a5625180" providerId="LiveId" clId="{0431E2EB-4DF5-4368-BFFF-7AE84D9F3D4D}" dt="2018-10-14T18:21:48.805" v="14" actId="26606"/>
          <ac:cxnSpMkLst>
            <pc:docMk/>
            <pc:sldMk cId="2677582317" sldId="257"/>
            <ac:cxnSpMk id="12" creationId="{AA2EAA10-076F-46BD-8F0F-B9A2FB77A85C}"/>
          </ac:cxnSpMkLst>
        </pc:cxnChg>
        <pc:cxnChg chg="add del">
          <ac:chgData name="Róbert Móro" userId="079d04b6a5625180" providerId="LiveId" clId="{0431E2EB-4DF5-4368-BFFF-7AE84D9F3D4D}" dt="2018-10-14T18:21:48.805" v="14" actId="26606"/>
          <ac:cxnSpMkLst>
            <pc:docMk/>
            <pc:sldMk cId="2677582317" sldId="257"/>
            <ac:cxnSpMk id="14" creationId="{D891E407-403B-4764-86C9-33A56D3BCAA3}"/>
          </ac:cxnSpMkLst>
        </pc:cxnChg>
      </pc:sldChg>
      <pc:sldChg chg="del">
        <pc:chgData name="Róbert Móro" userId="079d04b6a5625180" providerId="LiveId" clId="{0431E2EB-4DF5-4368-BFFF-7AE84D9F3D4D}" dt="2018-10-14T17:34:33.404" v="6" actId="2696"/>
        <pc:sldMkLst>
          <pc:docMk/>
          <pc:sldMk cId="3049063157" sldId="262"/>
        </pc:sldMkLst>
      </pc:sldChg>
      <pc:sldChg chg="modSp add">
        <pc:chgData name="Róbert Móro" userId="079d04b6a5625180" providerId="LiveId" clId="{0431E2EB-4DF5-4368-BFFF-7AE84D9F3D4D}" dt="2018-10-14T17:34:30.570" v="5" actId="14100"/>
        <pc:sldMkLst>
          <pc:docMk/>
          <pc:sldMk cId="137936715" sldId="286"/>
        </pc:sldMkLst>
        <pc:spChg chg="mod">
          <ac:chgData name="Róbert Móro" userId="079d04b6a5625180" providerId="LiveId" clId="{0431E2EB-4DF5-4368-BFFF-7AE84D9F3D4D}" dt="2018-10-14T17:34:25.872" v="4" actId="20577"/>
          <ac:spMkLst>
            <pc:docMk/>
            <pc:sldMk cId="137936715" sldId="286"/>
            <ac:spMk id="3" creationId="{C4319544-6289-4B28-8A65-922544871AC5}"/>
          </ac:spMkLst>
        </pc:spChg>
        <pc:picChg chg="mod">
          <ac:chgData name="Róbert Móro" userId="079d04b6a5625180" providerId="LiveId" clId="{0431E2EB-4DF5-4368-BFFF-7AE84D9F3D4D}" dt="2018-10-14T17:34:30.570" v="5" actId="14100"/>
          <ac:picMkLst>
            <pc:docMk/>
            <pc:sldMk cId="137936715" sldId="286"/>
            <ac:picMk id="6" creationId="{C5E240E0-9085-4A7F-964A-D835DD5442D3}"/>
          </ac:picMkLst>
        </pc:picChg>
      </pc:sldChg>
      <pc:sldChg chg="add modAnim">
        <pc:chgData name="Róbert Móro" userId="079d04b6a5625180" providerId="LiveId" clId="{0431E2EB-4DF5-4368-BFFF-7AE84D9F3D4D}" dt="2018-10-14T18:21:59.954" v="15"/>
        <pc:sldMkLst>
          <pc:docMk/>
          <pc:sldMk cId="1914878323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F1A2E-E765-40D0-B2D1-C10D4999391C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62F9A-1EE2-4E1C-B3BF-2E8EBC934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9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1BC4-377B-431B-B5E9-7544B2B15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1C297-866A-4E40-AC1C-F91B01A0D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94E7-8F1B-4670-B78A-349496F7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BA0-0DF1-4526-B3AD-8A837685E5F8}" type="datetime1">
              <a:rPr lang="sk-SK" smtClean="0"/>
              <a:t>14. 10. 2018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C765B-60DD-4EA4-A21C-58E70D46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E6195-447E-4A35-BC12-F3D13D566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0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FD32F-F955-4ABA-BE24-DFA47B99F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10587-A32B-41AF-ABD1-4411DD803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39A95-1BCA-43DB-86F6-32DAF2A0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7769-C4FB-4AB8-BDD9-0908A3EDD24C}" type="datetime1">
              <a:rPr lang="sk-SK" smtClean="0"/>
              <a:t>14. 10. 2018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BBB49-1FD2-4FE6-AF89-18B927403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B6CC8-E7B4-42E8-B945-76EB55C68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380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3A6A0-99CC-4DEB-B43F-803B3F263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F42CC-29E9-48F0-A5B9-00A8A1095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9F2E6-BD45-4EE8-866A-E7483439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EB4-B123-449F-BC12-1ECCF8510AAB}" type="datetime1">
              <a:rPr lang="sk-SK" smtClean="0"/>
              <a:t>14. 10. 2018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A7B1C-FB39-4AF9-924F-93188FF82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E8680-E84F-4DE0-9A0B-72C5AE5C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428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143AF-3923-4EB5-BA40-C9192191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51314-1A4B-4918-A0F1-F07770B37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98972-D27A-424C-9652-A5278314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046A-CA6A-4B42-B0A9-B9435D1099C7}" type="datetime1">
              <a:rPr lang="sk-SK" smtClean="0"/>
              <a:t>14. 10. 2018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ABB88-A248-43E0-94B4-E18B1D51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43469-830D-46FF-AF83-747FEFC6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24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7958-A966-44DC-BBED-EC26F28A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AD9B2-2FB0-4C44-BBE4-1ED1A5D06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5F996-114B-4225-9D78-1CB53691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53EB-7C1B-4254-ABFE-76929844AC22}" type="datetime1">
              <a:rPr lang="sk-SK" smtClean="0"/>
              <a:t>14. 10. 2018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14037-16B2-4FED-8457-A0B42CAD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98370-B954-4E38-BAD1-2D91C8AD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216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9AC7-4B8F-477D-A4B0-5CB56B56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C76A-0C43-4F7E-8C35-35333F0E1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DD7C4-E24D-4E79-A119-3C38620AD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B611C-8952-4F30-8877-99E2B8CB2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14BD-7F7C-4C5B-AF60-A0E1EF71279C}" type="datetime1">
              <a:rPr lang="sk-SK" smtClean="0"/>
              <a:t>14. 10. 2018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36108-667D-422D-B9FD-419C67A14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40643-E48A-45E0-99C7-93DF479D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234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E640-9F0C-46FC-BB83-7988AD990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D719A-E13F-4A54-9494-EBAFE2519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BBB1D-4231-4DD2-81AB-3D1B04CD3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FAD6C-4867-4922-A8BF-6DD34FEDC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70CA1-901A-46FE-8400-C576A95AC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22DFF0-CE77-481C-8B00-F0DC8049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FE1D-A842-4905-8258-58F81460E0ED}" type="datetime1">
              <a:rPr lang="sk-SK" smtClean="0"/>
              <a:t>14. 10. 2018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D9481B-58A4-4400-87BF-666881BC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CFED15-D7E7-4F5F-9063-420446B5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20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2484-080D-4AF4-BB2D-FE0DC5EE3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2A9AE-55D8-40DC-9ECA-C8FC07E6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6DA2-2B9F-4D2B-90A5-67244467F371}" type="datetime1">
              <a:rPr lang="sk-SK" smtClean="0"/>
              <a:t>14. 10. 2018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484C94-D3A9-4458-ABFF-E05E37E0E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9D045-D63E-411F-A5EB-978436B4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439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1AD7F-22B2-48B9-9E4D-2478AD66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FBAB-F3B4-4617-A236-43A4A2970918}" type="datetime1">
              <a:rPr lang="sk-SK" smtClean="0"/>
              <a:t>14. 10. 2018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B7DD2C-7CE4-4983-8A02-E1357903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CA08C4-4D1B-4F7B-ABA6-A60A00F8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152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1E2D-7291-4B38-B537-5B7F7886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9BA7-2C79-4A1A-80C5-4E52590C3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5F939F-5A6D-4358-9EAB-29107E926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31C45-071B-4029-B80C-F4C156585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C6AC-37DF-4326-8402-9FB696007A12}" type="datetime1">
              <a:rPr lang="sk-SK" smtClean="0"/>
              <a:t>14. 10. 2018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ACC23-2FFE-42D2-B442-F59A92FB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1954F-CDC7-4D26-A84B-C64750AE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482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3A3B-04C6-424B-9CF7-ECB163C28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4613B-77AF-42FB-BD5E-4BDD561E4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F5DAED-0284-4C64-81CF-722C5CC3B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596F4-8DCB-4B20-9C51-EAFB54A4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01FD8-9CA7-46DF-AC95-0A05EB8D15E2}" type="datetime1">
              <a:rPr lang="sk-SK" smtClean="0"/>
              <a:t>14. 10. 2018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95F9B-38C4-443F-BD38-94FF5341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93088-5750-4116-AF7B-DF5B311ED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51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1041B-75B5-414D-B896-04C55170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F6F64-E2FB-47CC-A514-54277FCFA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E45E7-4E35-404C-A63B-AC4A3CAEFD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C24CB-E6A5-423B-8BBE-200AAF7EA392}" type="datetime1">
              <a:rPr lang="sk-SK" smtClean="0"/>
              <a:t>14. 10. 2018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CB4DE-7256-42BD-A053-684CA0DCC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BBCAE-B2B1-4A9F-AF58-1B78ADD11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8D619-F7E5-43FD-A696-90FE890C87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315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we.sk/uxi/pokyny-a-pravidla-na-rezervaciu-miestnosti-ux-lab-a-ux-class-a-zariadeni/" TargetMode="External"/><Relationship Id="rId2" Type="http://schemas.openxmlformats.org/officeDocument/2006/relationships/hyperlink" Target="https://docs.google.com/document/d/1bynG_cmL6paQGIb0v3Zs2tYhmQd_FI6OQ-0v1KieGWI/edit#heading=h.3bb548psb2t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z3ZAW5tSRCgks_roFRox8VOV5ivoekKqNDWw4arFZ_0/edit" TargetMode="External"/><Relationship Id="rId2" Type="http://schemas.openxmlformats.org/officeDocument/2006/relationships/hyperlink" Target="https://www.pewe.sk/uxi/studies-and-experimen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document/d/1zx0TfLxkEbCZB69D0z_hZhA4elyYdnIFRW8KsMnobpg/edit" TargetMode="External"/><Relationship Id="rId5" Type="http://schemas.openxmlformats.org/officeDocument/2006/relationships/hyperlink" Target="https://docs.google.com/document/d/1dRAcxKQOj32hvcXCsWE5IU56xlQe1aY3CGd9GQpaIcM/edit" TargetMode="External"/><Relationship Id="rId4" Type="http://schemas.openxmlformats.org/officeDocument/2006/relationships/hyperlink" Target="https://docs.google.com/document/d/1Hea4em9fVbhzmknWlsliRJ9owieXkaWSy-kXMpKxp-s/edi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pewe.sk/uxi/zivotny-cyklus-studie-v-ux-lab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E9A10-525F-47BC-AF2B-96E7AC51BD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Reprodukovateľný výskum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BE2CE-FB58-4795-BE50-FCA04ECFD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Smerom k efektívnemu zdieľaniu dát a znalostí</a:t>
            </a:r>
          </a:p>
          <a:p>
            <a:endParaRPr lang="sk-SK" dirty="0"/>
          </a:p>
          <a:p>
            <a:r>
              <a:rPr lang="sk-SK" dirty="0"/>
              <a:t>Robo Móro</a:t>
            </a:r>
          </a:p>
          <a:p>
            <a:r>
              <a:rPr lang="sk-SK" dirty="0" err="1"/>
              <a:t>UXI@PeWe</a:t>
            </a:r>
            <a:r>
              <a:rPr lang="sk-SK" dirty="0"/>
              <a:t>, 1</a:t>
            </a:r>
            <a:r>
              <a:rPr lang="en-US" dirty="0"/>
              <a:t>7</a:t>
            </a:r>
            <a:r>
              <a:rPr lang="sk-SK" dirty="0"/>
              <a:t>.10.201</a:t>
            </a:r>
            <a:r>
              <a:rPr lang="en-US" dirty="0"/>
              <a:t>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924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D97C-A7BE-4119-AB7B-B00507C2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Čo zostane po vašej bakalárke / diplomovke?</a:t>
            </a:r>
            <a:endParaRPr lang="sk-S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7AD9F8-EB30-4597-B1F7-BE52FCA765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689" y="1834729"/>
            <a:ext cx="6494622" cy="4333130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BDDB13-C6FC-4DA8-974C-930BEEAD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018D619-F7E5-43FD-A696-90FE890C8773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758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D97C-A7BE-4119-AB7B-B00507C2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zostane po vašej bakalárke / diplomovke?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7AD9F8-EB30-4597-B1F7-BE52FCA765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689" y="1825625"/>
            <a:ext cx="6494622" cy="4351338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BDDB13-C6FC-4DA8-974C-930BEEAD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487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5C56-5F3B-435C-A0F4-2B5BB559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Väčšina z vás...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7C79-E285-45B8-9596-1330BC822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Niečo implementuje</a:t>
            </a:r>
          </a:p>
          <a:p>
            <a:r>
              <a:rPr lang="sk-SK" b="1" dirty="0"/>
              <a:t>Robí používateľskú štúdiu alebo experiment</a:t>
            </a:r>
          </a:p>
          <a:p>
            <a:r>
              <a:rPr lang="sk-SK" b="1" dirty="0"/>
              <a:t>Vyhodnocuje dáta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1EBB2-0B05-4FA0-87A9-70C99C1C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577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E384A-520B-4864-887C-35F8D6E4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Štandardný postup pri experimentoch a používateľských štúdiách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6BF0D-A470-424D-A5B4-98AFEF041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/>
              <a:t>Sformulujem svoj cieľ a hypotézu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Navrhnem scenár experimentu / používateľskej štúdie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Zrealizujem navrhnutý experiment (väčšinou predchádza </a:t>
            </a:r>
            <a:r>
              <a:rPr lang="sk-SK" i="1" dirty="0"/>
              <a:t>pilot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V </a:t>
            </a:r>
            <a:r>
              <a:rPr lang="sk-SK" dirty="0" err="1"/>
              <a:t>Tobii</a:t>
            </a:r>
            <a:r>
              <a:rPr lang="sk-SK" dirty="0"/>
              <a:t> </a:t>
            </a:r>
            <a:r>
              <a:rPr lang="sk-SK" dirty="0" err="1"/>
              <a:t>Studiu</a:t>
            </a:r>
            <a:r>
              <a:rPr lang="sk-SK" dirty="0"/>
              <a:t> alebo niečom inom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Exportujem si dáta</a:t>
            </a:r>
          </a:p>
          <a:p>
            <a:pPr lvl="1"/>
            <a:r>
              <a:rPr lang="sk-SK" dirty="0"/>
              <a:t>Ak som robil v </a:t>
            </a:r>
            <a:r>
              <a:rPr lang="sk-SK" dirty="0" err="1"/>
              <a:t>Tobii</a:t>
            </a:r>
            <a:r>
              <a:rPr lang="sk-SK" dirty="0"/>
              <a:t> </a:t>
            </a:r>
            <a:r>
              <a:rPr lang="sk-SK" dirty="0" err="1"/>
              <a:t>Studiu</a:t>
            </a:r>
            <a:r>
              <a:rPr lang="sk-SK" dirty="0"/>
              <a:t>, zväčša tomu predchádza spracovanie nahrávok, kreslenie oblastí záujmu a pod.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Analyzujem získané dáta (</a:t>
            </a:r>
            <a:r>
              <a:rPr lang="sk-SK" i="1" dirty="0"/>
              <a:t>prieskumná analýza</a:t>
            </a:r>
            <a:r>
              <a:rPr lang="sk-SK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Predspracujem si dáta</a:t>
            </a:r>
          </a:p>
          <a:p>
            <a:pPr lvl="1"/>
            <a:r>
              <a:rPr lang="sk-SK" dirty="0"/>
              <a:t>Čistenie, transformácia, ...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Vyhodnocujem spracované dáta</a:t>
            </a:r>
          </a:p>
          <a:p>
            <a:pPr lvl="1"/>
            <a:r>
              <a:rPr lang="sk-SK" dirty="0"/>
              <a:t>Štatistické overenie hypotéz</a:t>
            </a:r>
          </a:p>
          <a:p>
            <a:pPr lvl="1"/>
            <a:r>
              <a:rPr lang="sk-SK" dirty="0"/>
              <a:t>Vstup pre tvorbu modelu pomocou strojového učenia a jeho následné vyhodnotenie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E039B-B8A8-4905-8A92-3E9D5F94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07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F06DB-849B-4E55-AC27-863AE1026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Protokol experimentu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685DE-7C13-45BF-9BAB-749E7F896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https://docs.google.com/document/d/1bynG_cmL6paQGIb0v3Zs2tYhmQd_FI6OQ-0v1KieGWI/edit#heading=h.3bb548psb2tn</a:t>
            </a:r>
            <a:endParaRPr lang="sk-SK" dirty="0"/>
          </a:p>
          <a:p>
            <a:r>
              <a:rPr lang="sk-SK" dirty="0"/>
              <a:t>Slúži ako vstupenka do UX labu: </a:t>
            </a:r>
            <a:r>
              <a:rPr lang="sk-SK" dirty="0">
                <a:hlinkClick r:id="rId3"/>
              </a:rPr>
              <a:t>https://www.pewe.sk/uxi/pokyny-a-pravidla-na-rezervaciu-miestnosti-ux-lab-a-ux-class-a-zariadeni/</a:t>
            </a:r>
            <a:endParaRPr lang="sk-SK" dirty="0"/>
          </a:p>
          <a:p>
            <a:r>
              <a:rPr lang="sk-SK" dirty="0"/>
              <a:t>Pomáha vyjasniť ciele a návrh štúdie</a:t>
            </a:r>
          </a:p>
          <a:p>
            <a:r>
              <a:rPr lang="sk-SK" dirty="0"/>
              <a:t>Umožňuje zdieľať skúsenosti s vykonávaním štúdií</a:t>
            </a:r>
          </a:p>
          <a:p>
            <a:r>
              <a:rPr lang="sk-SK" b="1" dirty="0"/>
              <a:t>Zhŕňa najdôležitejšie zistenia z experimentu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D43E6-F6A1-4141-86E8-36060722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454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F9712-B537-4DB5-A1C5-564634BD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sk-SK" sz="3600" dirty="0"/>
              <a:t>Výskum je reprodukovateľný, ak je jasné a jednoznačné, ako s</a:t>
            </a:r>
            <a:r>
              <a:rPr lang="en-US" sz="3600" dirty="0"/>
              <a:t>a</a:t>
            </a:r>
            <a:r>
              <a:rPr lang="sk-SK" sz="3600" dirty="0"/>
              <a:t> autor</a:t>
            </a:r>
            <a:r>
              <a:rPr lang="en-US" sz="3600" dirty="0"/>
              <a:t> </a:t>
            </a:r>
            <a:r>
              <a:rPr lang="en-US" sz="3600" dirty="0" err="1"/>
              <a:t>dostal</a:t>
            </a:r>
            <a:r>
              <a:rPr lang="sk-SK" sz="3600" dirty="0"/>
              <a:t> k opisovaným výsledkom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3DC16-B3DA-492A-942D-7EE117440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Treba dokumentovať všetky transformácie nad dátami</a:t>
            </a:r>
          </a:p>
          <a:p>
            <a:r>
              <a:rPr lang="sk-SK" dirty="0"/>
              <a:t>Ťažko realizovateľné v Exceli</a:t>
            </a:r>
          </a:p>
          <a:p>
            <a:r>
              <a:rPr lang="sk-SK" b="1" dirty="0"/>
              <a:t>Riešenie: Prezentačný text a analytický kód na jednom mieste</a:t>
            </a:r>
          </a:p>
          <a:p>
            <a:pPr lvl="1"/>
            <a:r>
              <a:rPr lang="sk-SK" dirty="0" err="1"/>
              <a:t>RMarkdown</a:t>
            </a:r>
            <a:endParaRPr lang="sk-SK" dirty="0"/>
          </a:p>
          <a:p>
            <a:pPr lvl="1"/>
            <a:r>
              <a:rPr lang="sk-SK" dirty="0" err="1"/>
              <a:t>Jupyter</a:t>
            </a:r>
            <a:r>
              <a:rPr lang="sk-SK" dirty="0"/>
              <a:t> Notebook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3048F-C536-4AFF-AA6D-2F27DC81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644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2EA4-63E1-4EE8-8E64-4EF2FC767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Čím sa inšpirovať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0B73-28B4-4D7D-BDB5-FECBA44BF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Všetky v minulosti realizované štúdie: </a:t>
            </a:r>
            <a:r>
              <a:rPr lang="sk-SK" dirty="0">
                <a:hlinkClick r:id="rId2"/>
              </a:rPr>
              <a:t>https://www.pewe.sk/uxi/studies-and-experiments/</a:t>
            </a:r>
            <a:endParaRPr lang="sk-SK" dirty="0"/>
          </a:p>
          <a:p>
            <a:r>
              <a:rPr lang="sk-SK" dirty="0"/>
              <a:t>Veľmi pekne spracované:</a:t>
            </a:r>
          </a:p>
          <a:p>
            <a:pPr lvl="1"/>
            <a:r>
              <a:rPr lang="sk-SK" dirty="0">
                <a:hlinkClick r:id="rId3"/>
              </a:rPr>
              <a:t>Metod Rybár: Vyhodnotenie explicitnej spätnej väzby používateľa na základe jeho implicitnej spätnej väzby</a:t>
            </a:r>
            <a:endParaRPr lang="sk-SK" dirty="0"/>
          </a:p>
          <a:p>
            <a:pPr lvl="1"/>
            <a:r>
              <a:rPr lang="sk-SK" dirty="0">
                <a:hlinkClick r:id="rId4"/>
              </a:rPr>
              <a:t>Peter </a:t>
            </a:r>
            <a:r>
              <a:rPr lang="sk-SK" dirty="0" err="1">
                <a:hlinkClick r:id="rId4"/>
              </a:rPr>
              <a:t>Dubec</a:t>
            </a:r>
            <a:r>
              <a:rPr lang="sk-SK" dirty="0">
                <a:hlinkClick r:id="rId4"/>
              </a:rPr>
              <a:t>: Podpora uskutočňovania kvantitatívnych používateľských štúdií mobilných aplikácií s využitím sledovania pohľadu</a:t>
            </a:r>
            <a:endParaRPr lang="sk-SK" dirty="0"/>
          </a:p>
          <a:p>
            <a:pPr lvl="1"/>
            <a:r>
              <a:rPr lang="sk-SK" dirty="0">
                <a:hlinkClick r:id="rId5"/>
              </a:rPr>
              <a:t>Vladimír </a:t>
            </a:r>
            <a:r>
              <a:rPr lang="sk-SK" dirty="0" err="1">
                <a:hlinkClick r:id="rId5"/>
              </a:rPr>
              <a:t>Ľalík</a:t>
            </a:r>
            <a:r>
              <a:rPr lang="sk-SK" dirty="0">
                <a:hlinkClick r:id="rId5"/>
              </a:rPr>
              <a:t>: Vyhodnocovanie použiteľnosti aplikácií pomocou sledovania pohľadu</a:t>
            </a:r>
            <a:endParaRPr lang="sk-SK" dirty="0"/>
          </a:p>
          <a:p>
            <a:pPr lvl="1"/>
            <a:r>
              <a:rPr lang="sk-SK" dirty="0">
                <a:hlinkClick r:id="rId6"/>
              </a:rPr>
              <a:t>Lenka </a:t>
            </a:r>
            <a:r>
              <a:rPr lang="sk-SK" dirty="0" err="1">
                <a:hlinkClick r:id="rId6"/>
              </a:rPr>
              <a:t>Kutlíková</a:t>
            </a:r>
            <a:r>
              <a:rPr lang="sk-SK" dirty="0">
                <a:hlinkClick r:id="rId6"/>
              </a:rPr>
              <a:t>: Automatické vyhodnocovanie použiteľnosti aplikácií prostredníctvom sledovania pohľadu</a:t>
            </a:r>
            <a:endParaRPr lang="sk-SK" dirty="0"/>
          </a:p>
          <a:p>
            <a:r>
              <a:rPr lang="sk-SK" dirty="0"/>
              <a:t>A ďalšie...</a:t>
            </a:r>
          </a:p>
          <a:p>
            <a:pPr lvl="1"/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B1534-9236-43AA-B480-AD76F20C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D619-F7E5-43FD-A696-90FE890C8773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491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ACC8D-8D82-43A5-90FC-5D015C46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Archivácia a zdieľanie dát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19544-6289-4B28-8A65-92254487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Aby vaše dáta a výsledky nezostali uväznené na elektronických nosičoch</a:t>
            </a:r>
            <a:endParaRPr lang="en-US" dirty="0"/>
          </a:p>
          <a:p>
            <a:r>
              <a:rPr lang="sk-SK" dirty="0"/>
              <a:t>Pridané pokyny na stránke: </a:t>
            </a:r>
            <a:r>
              <a:rPr lang="sk-SK" dirty="0">
                <a:hlinkClick r:id="rId2"/>
              </a:rPr>
              <a:t>https://www.pewe.sk/uxi/zivotny-cyklus-studie-v-ux-labe/</a:t>
            </a:r>
            <a:endParaRPr lang="sk-SK" dirty="0"/>
          </a:p>
          <a:p>
            <a:endParaRPr lang="sk-S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E115B-4D45-4F55-B42D-21BBAE68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248B-7926-4EE8-92AB-AF7D1660D9E1}" type="slidenum">
              <a:rPr lang="sk-SK" smtClean="0"/>
              <a:pPr/>
              <a:t>9</a:t>
            </a:fld>
            <a:endParaRPr lang="sk-S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E240E0-9085-4A7F-964A-D835DD544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660" y="3266310"/>
            <a:ext cx="4558196" cy="341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6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352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Reprodukovateľný výskum</vt:lpstr>
      <vt:lpstr>Čo zostane po vašej bakalárke / diplomovke?</vt:lpstr>
      <vt:lpstr>Čo zostane po vašej bakalárke / diplomovke?</vt:lpstr>
      <vt:lpstr>Väčšina z vás...</vt:lpstr>
      <vt:lpstr>Štandardný postup pri experimentoch a používateľských štúdiách</vt:lpstr>
      <vt:lpstr>Protokol experimentu</vt:lpstr>
      <vt:lpstr>Výskum je reprodukovateľný, ak je jasné a jednoznačné, ako sa autor dostal k opisovaným výsledkom</vt:lpstr>
      <vt:lpstr>Čím sa inšpirovať</vt:lpstr>
      <vt:lpstr>Archivácia a zdieľanie dát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Róbert Móro</dc:creator>
  <cp:lastModifiedBy>Róbert Móro</cp:lastModifiedBy>
  <cp:revision>1</cp:revision>
  <dcterms:created xsi:type="dcterms:W3CDTF">2017-10-11T22:08:44Z</dcterms:created>
  <dcterms:modified xsi:type="dcterms:W3CDTF">2018-10-14T18:48:50Z</dcterms:modified>
</cp:coreProperties>
</file>