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2" r:id="rId4"/>
    <p:sldId id="265" r:id="rId5"/>
    <p:sldId id="267" r:id="rId6"/>
    <p:sldId id="279" r:id="rId7"/>
    <p:sldId id="270" r:id="rId8"/>
    <p:sldId id="273" r:id="rId9"/>
    <p:sldId id="274" r:id="rId10"/>
    <p:sldId id="275" r:id="rId11"/>
    <p:sldId id="268" r:id="rId12"/>
    <p:sldId id="269" r:id="rId13"/>
    <p:sldId id="271" r:id="rId14"/>
    <p:sldId id="278" r:id="rId15"/>
    <p:sldId id="272" r:id="rId16"/>
    <p:sldId id="276" r:id="rId17"/>
    <p:sldId id="277" r:id="rId18"/>
    <p:sldId id="280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300"/>
      </p:cViewPr>
      <p:guideLst>
        <p:guide orient="horz" pos="2160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nôpka" userId="aa38467c10104679" providerId="LiveId" clId="{B9D60C69-24B4-4EB7-91DF-1C2A9287FDAB}"/>
    <pc:docChg chg="custSel addSld delSld modSld sldOrd">
      <pc:chgData name="Martin Konôpka" userId="aa38467c10104679" providerId="LiveId" clId="{B9D60C69-24B4-4EB7-91DF-1C2A9287FDAB}" dt="2019-02-27T14:27:40.114" v="1490" actId="20577"/>
      <pc:docMkLst>
        <pc:docMk/>
      </pc:docMkLst>
      <pc:sldChg chg="del">
        <pc:chgData name="Martin Konôpka" userId="aa38467c10104679" providerId="LiveId" clId="{B9D60C69-24B4-4EB7-91DF-1C2A9287FDAB}" dt="2019-02-27T13:17:08.280" v="807" actId="2696"/>
        <pc:sldMkLst>
          <pc:docMk/>
          <pc:sldMk cId="4039560184" sldId="257"/>
        </pc:sldMkLst>
      </pc:sldChg>
      <pc:sldChg chg="delSp">
        <pc:chgData name="Martin Konôpka" userId="aa38467c10104679" providerId="LiveId" clId="{B9D60C69-24B4-4EB7-91DF-1C2A9287FDAB}" dt="2019-02-27T13:36:58.120" v="1398" actId="478"/>
        <pc:sldMkLst>
          <pc:docMk/>
          <pc:sldMk cId="3709109039" sldId="258"/>
        </pc:sldMkLst>
        <pc:spChg chg="del">
          <ac:chgData name="Martin Konôpka" userId="aa38467c10104679" providerId="LiveId" clId="{B9D60C69-24B4-4EB7-91DF-1C2A9287FDAB}" dt="2019-02-27T13:36:58.120" v="1398" actId="478"/>
          <ac:spMkLst>
            <pc:docMk/>
            <pc:sldMk cId="3709109039" sldId="258"/>
            <ac:spMk id="5" creationId="{C7AA1573-C930-4B33-926F-4E5686E069E3}"/>
          </ac:spMkLst>
        </pc:spChg>
      </pc:sldChg>
      <pc:sldChg chg="del">
        <pc:chgData name="Martin Konôpka" userId="aa38467c10104679" providerId="LiveId" clId="{B9D60C69-24B4-4EB7-91DF-1C2A9287FDAB}" dt="2019-02-27T13:17:08.248" v="805" actId="2696"/>
        <pc:sldMkLst>
          <pc:docMk/>
          <pc:sldMk cId="547588611" sldId="260"/>
        </pc:sldMkLst>
      </pc:sldChg>
      <pc:sldChg chg="del">
        <pc:chgData name="Martin Konôpka" userId="aa38467c10104679" providerId="LiveId" clId="{B9D60C69-24B4-4EB7-91DF-1C2A9287FDAB}" dt="2019-02-27T13:17:08.258" v="806" actId="2696"/>
        <pc:sldMkLst>
          <pc:docMk/>
          <pc:sldMk cId="2909211721" sldId="261"/>
        </pc:sldMkLst>
      </pc:sldChg>
      <pc:sldChg chg="modSp">
        <pc:chgData name="Martin Konôpka" userId="aa38467c10104679" providerId="LiveId" clId="{B9D60C69-24B4-4EB7-91DF-1C2A9287FDAB}" dt="2019-02-27T13:18:04.506" v="915" actId="20577"/>
        <pc:sldMkLst>
          <pc:docMk/>
          <pc:sldMk cId="1514176183" sldId="262"/>
        </pc:sldMkLst>
        <pc:spChg chg="mod">
          <ac:chgData name="Martin Konôpka" userId="aa38467c10104679" providerId="LiveId" clId="{B9D60C69-24B4-4EB7-91DF-1C2A9287FDAB}" dt="2019-02-27T13:18:04.506" v="915" actId="20577"/>
          <ac:spMkLst>
            <pc:docMk/>
            <pc:sldMk cId="1514176183" sldId="262"/>
            <ac:spMk id="3" creationId="{49EBA8DD-273A-483E-B716-66C7322C41C8}"/>
          </ac:spMkLst>
        </pc:spChg>
      </pc:sldChg>
      <pc:sldChg chg="del">
        <pc:chgData name="Martin Konôpka" userId="aa38467c10104679" providerId="LiveId" clId="{B9D60C69-24B4-4EB7-91DF-1C2A9287FDAB}" dt="2019-02-27T13:17:08.187" v="803" actId="2696"/>
        <pc:sldMkLst>
          <pc:docMk/>
          <pc:sldMk cId="3136908272" sldId="263"/>
        </pc:sldMkLst>
      </pc:sldChg>
      <pc:sldChg chg="del">
        <pc:chgData name="Martin Konôpka" userId="aa38467c10104679" providerId="LiveId" clId="{B9D60C69-24B4-4EB7-91DF-1C2A9287FDAB}" dt="2019-02-27T13:17:08.225" v="804" actId="2696"/>
        <pc:sldMkLst>
          <pc:docMk/>
          <pc:sldMk cId="1398023896" sldId="264"/>
        </pc:sldMkLst>
      </pc:sldChg>
      <pc:sldChg chg="modSp">
        <pc:chgData name="Martin Konôpka" userId="aa38467c10104679" providerId="LiveId" clId="{B9D60C69-24B4-4EB7-91DF-1C2A9287FDAB}" dt="2019-02-27T13:48:26.761" v="1432" actId="27636"/>
        <pc:sldMkLst>
          <pc:docMk/>
          <pc:sldMk cId="1434313484" sldId="270"/>
        </pc:sldMkLst>
        <pc:spChg chg="mod">
          <ac:chgData name="Martin Konôpka" userId="aa38467c10104679" providerId="LiveId" clId="{B9D60C69-24B4-4EB7-91DF-1C2A9287FDAB}" dt="2019-02-27T13:48:26.761" v="1432" actId="27636"/>
          <ac:spMkLst>
            <pc:docMk/>
            <pc:sldMk cId="1434313484" sldId="270"/>
            <ac:spMk id="3" creationId="{C8DC7A3B-C042-48B4-818E-252570E7D12D}"/>
          </ac:spMkLst>
        </pc:spChg>
      </pc:sldChg>
      <pc:sldChg chg="modSp">
        <pc:chgData name="Martin Konôpka" userId="aa38467c10104679" providerId="LiveId" clId="{B9D60C69-24B4-4EB7-91DF-1C2A9287FDAB}" dt="2019-02-27T12:56:45.779" v="40" actId="20577"/>
        <pc:sldMkLst>
          <pc:docMk/>
          <pc:sldMk cId="3551322448" sldId="272"/>
        </pc:sldMkLst>
        <pc:spChg chg="mod">
          <ac:chgData name="Martin Konôpka" userId="aa38467c10104679" providerId="LiveId" clId="{B9D60C69-24B4-4EB7-91DF-1C2A9287FDAB}" dt="2019-02-27T12:56:45.779" v="40" actId="20577"/>
          <ac:spMkLst>
            <pc:docMk/>
            <pc:sldMk cId="3551322448" sldId="272"/>
            <ac:spMk id="3" creationId="{86BFB151-E3CD-4BCA-8EF6-C1A3747CC221}"/>
          </ac:spMkLst>
        </pc:spChg>
      </pc:sldChg>
      <pc:sldChg chg="modSp">
        <pc:chgData name="Martin Konôpka" userId="aa38467c10104679" providerId="LiveId" clId="{B9D60C69-24B4-4EB7-91DF-1C2A9287FDAB}" dt="2019-02-27T14:27:40.114" v="1490" actId="20577"/>
        <pc:sldMkLst>
          <pc:docMk/>
          <pc:sldMk cId="1931318038" sldId="277"/>
        </pc:sldMkLst>
        <pc:spChg chg="mod">
          <ac:chgData name="Martin Konôpka" userId="aa38467c10104679" providerId="LiveId" clId="{B9D60C69-24B4-4EB7-91DF-1C2A9287FDAB}" dt="2019-02-27T14:27:40.114" v="1490" actId="20577"/>
          <ac:spMkLst>
            <pc:docMk/>
            <pc:sldMk cId="1931318038" sldId="277"/>
            <ac:spMk id="3" creationId="{A5030DDD-A0BF-45AF-A706-2892AC9C6FBF}"/>
          </ac:spMkLst>
        </pc:spChg>
      </pc:sldChg>
      <pc:sldChg chg="modSp add ord">
        <pc:chgData name="Martin Konôpka" userId="aa38467c10104679" providerId="LiveId" clId="{B9D60C69-24B4-4EB7-91DF-1C2A9287FDAB}" dt="2019-02-27T13:15:38.057" v="802" actId="20577"/>
        <pc:sldMkLst>
          <pc:docMk/>
          <pc:sldMk cId="241201998" sldId="278"/>
        </pc:sldMkLst>
        <pc:spChg chg="mod">
          <ac:chgData name="Martin Konôpka" userId="aa38467c10104679" providerId="LiveId" clId="{B9D60C69-24B4-4EB7-91DF-1C2A9287FDAB}" dt="2019-02-27T13:15:38.057" v="802" actId="20577"/>
          <ac:spMkLst>
            <pc:docMk/>
            <pc:sldMk cId="241201998" sldId="278"/>
            <ac:spMk id="2" creationId="{A574CEBC-59CF-405D-BB60-4FBB649B338A}"/>
          </ac:spMkLst>
        </pc:spChg>
        <pc:spChg chg="mod">
          <ac:chgData name="Martin Konôpka" userId="aa38467c10104679" providerId="LiveId" clId="{B9D60C69-24B4-4EB7-91DF-1C2A9287FDAB}" dt="2019-02-27T13:15:06.172" v="775" actId="20577"/>
          <ac:spMkLst>
            <pc:docMk/>
            <pc:sldMk cId="241201998" sldId="278"/>
            <ac:spMk id="3" creationId="{B9CFE533-3D12-4CB8-BCF8-96A95D8A0663}"/>
          </ac:spMkLst>
        </pc:spChg>
      </pc:sldChg>
      <pc:sldChg chg="modSp add">
        <pc:chgData name="Martin Konôpka" userId="aa38467c10104679" providerId="LiveId" clId="{B9D60C69-24B4-4EB7-91DF-1C2A9287FDAB}" dt="2019-02-27T13:30:18.300" v="1397" actId="20577"/>
        <pc:sldMkLst>
          <pc:docMk/>
          <pc:sldMk cId="1687432211" sldId="279"/>
        </pc:sldMkLst>
        <pc:spChg chg="mod">
          <ac:chgData name="Martin Konôpka" userId="aa38467c10104679" providerId="LiveId" clId="{B9D60C69-24B4-4EB7-91DF-1C2A9287FDAB}" dt="2019-02-27T13:22:35.183" v="956" actId="20577"/>
          <ac:spMkLst>
            <pc:docMk/>
            <pc:sldMk cId="1687432211" sldId="279"/>
            <ac:spMk id="2" creationId="{5F2145F4-3EE0-4468-8FBF-08CF3ADACCDF}"/>
          </ac:spMkLst>
        </pc:spChg>
        <pc:spChg chg="mod">
          <ac:chgData name="Martin Konôpka" userId="aa38467c10104679" providerId="LiveId" clId="{B9D60C69-24B4-4EB7-91DF-1C2A9287FDAB}" dt="2019-02-27T13:30:18.300" v="1397" actId="20577"/>
          <ac:spMkLst>
            <pc:docMk/>
            <pc:sldMk cId="1687432211" sldId="279"/>
            <ac:spMk id="3" creationId="{FFBE12FE-E770-412F-BEBC-CC07BC2402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4690-1624-4453-9F5E-F141DDB559E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1EBF5-BD51-43D1-8213-276543D1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1DF3-6975-428B-A4E3-F0F93268D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D5C5-38A0-40AC-B316-0F7EFEDC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3C05-0B54-4A66-8DD6-E7B9791B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9F76-BEE0-4E3D-9E6B-9C9E6AD40386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3FA8-6E77-47A8-A569-2B80DCDC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5B0E4-80E7-4766-8107-EF1409CC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4F93-3BA4-4BAB-AC33-CCB163F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0AB4E-6F16-4C27-9F7E-F52F06DC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0ED0-22A9-4FA9-ADA8-B0C2E185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9AF-CEBB-40A8-89E4-BE7394141A0C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5C4F-7DB3-4594-BFCE-2DC040B9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7536-2DE1-4334-B95D-64E2DFCD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B56B2-BE64-43E0-A69D-3EEF883F0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FA990-F1B6-460C-834A-06C7C5F4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35A4A-C518-419D-86CF-3E54434B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C38-5D0E-4355-93C6-8EC4AC3D547F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F2AA4-5B42-4B9E-A237-0E0A61BD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0DAB5-9367-4693-92B8-B9203066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C8AA-41A8-48E7-8A5E-3F3D135A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90B2-DFEA-4652-AFAA-4BAC044E5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6E77-91BF-4CFE-8CD2-BBB19E32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7312-4354-4F16-B588-A082B2C6E091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B1AB4-26B2-4DDB-99AD-6DFC2137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4EE9-B0FE-4338-93D8-C1A3B08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06D8-FDB5-4B48-A249-CA5D7ACD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2D68-B93E-480C-A328-AFD1ECA9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B301-40FB-436E-B285-53AB782C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217-28F3-48F7-A0F2-746A5F3E0624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E6F3-B67E-440B-B337-BDFAC05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5E34-EB83-433B-B595-FF997B46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38FC-70E3-4084-A3F6-A4AF322F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82E4-EDCA-472C-8CA7-628B6E47E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41F4B-9A73-44AE-BD3B-87CBB7225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D8DAE-904A-4CB8-AABE-8B2D6EB9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AA50-60DA-42EF-B498-4D07DBF1373C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AED5-25C1-4C6D-AD5B-00C9AA9B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9CAA2-F407-45D9-AA19-34EC8998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0F63-1994-4FC3-9F81-5BF35F99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05250-0E5F-496D-9253-7D7E367C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B2575-580F-468B-A6CE-D3D159C1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72475-5DD7-4583-90E4-DB4B53B66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E03B8-11AB-46FD-AB01-23CA925CC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91CEF-CD25-4482-B2C7-66A666BB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FBC4-BA61-416D-86DF-8DF537A4511F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DFF29-C21E-4D24-8C64-867F1365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61B23-0244-4E7A-ADEE-64C55BB2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E674-F1AA-4EA6-9C6E-C658F29A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5DDF7-EB3F-4097-929C-274CD460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065A-5BDE-486D-9088-56D186A05FDE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74D1E-31FA-448D-994B-B8295104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1E6D-2422-47C2-8903-E1459E20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CFAE5-F9B1-4272-AD4B-1F7420C8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E0CE-F596-4AA8-BB52-04432AE253E8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E454B-DD59-4C25-9FD2-54B354A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AB17D-E136-4A5F-A3E9-F93E4628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EA82-D982-43ED-BBD9-135D32EC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EAEB-4CEB-4E7F-95EE-C78DC407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E0A9C-1812-4344-BAF2-D846CA4B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0CE01-46DE-4BB0-B0D9-0EF5B6E9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C728-E142-4EA0-A55F-C8F9E29FE0B9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C9973-2C66-4C9E-91A0-2CE1B3A9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6EFF-7FE6-4AD8-80E5-E4328DAA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175A-AEAE-4D86-961F-B28835A3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DEB2B-01D4-4BE0-89C3-0DCE05E6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1EE08-35AA-4DCA-A898-A43E42BC4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5D70C-ED8D-482D-8D36-90E57DB3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B825-1C29-4006-89E9-34A81F42F8B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103B7-BE0B-4AEF-A4C1-C5E3EAD8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A8BE2-4625-4457-8549-AA5A75FB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279BB-60C5-4C82-BA0D-70355B6C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A2BC3-F1D5-4DE8-B9F7-6873CE307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8025-5D16-422C-88F3-1DC6397E8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0FFCA-1120-4858-BA79-5A20ABE3639B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DEC0-0CF5-4E24-9367-81E5D3A51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6695D-7F2B-4564-A6FB-5C58108B3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15A0-17A6-4015-8C89-7B56788F8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xifiit/UXC/wiki/Session-Recording-Defini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xifiit/UXC/wiki/API-Refer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xifiit/UXC.Utils" TargetMode="External"/><Relationship Id="rId2" Type="http://schemas.openxmlformats.org/officeDocument/2006/relationships/hyperlink" Target="https://github.com/uxifiit/UXC/wiki/Devices-and-Recording-Data#recording-dat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xifiit/UXI.GazeToolk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diaserver.net/components/index.html" TargetMode="External"/><Relationship Id="rId2" Type="http://schemas.openxmlformats.org/officeDocument/2006/relationships/hyperlink" Target="http://github.com/uxifiit/ux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xifiit/UXC/wiki/Firewall-Setu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get.org/downloa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uxifiit/u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xlab.fiit.stuba.sk/ux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98C9-681E-45E4-985F-5A992BD75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87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dirty="0"/>
              <a:t>Infraštruktúra pre skupinové štúdie so sledovaním pohľadu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4B3AE-060D-4BE3-972D-F0646E0E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0921"/>
            <a:ext cx="9144000" cy="828304"/>
          </a:xfrm>
        </p:spPr>
        <p:txBody>
          <a:bodyPr/>
          <a:lstStyle/>
          <a:p>
            <a:r>
              <a:rPr lang="en-US" dirty="0"/>
              <a:t>Martin </a:t>
            </a:r>
            <a:r>
              <a:rPr lang="en-US" dirty="0" err="1"/>
              <a:t>Kon</a:t>
            </a:r>
            <a:r>
              <a:rPr lang="sk-SK" dirty="0" err="1"/>
              <a:t>ôpka</a:t>
            </a:r>
            <a:endParaRPr lang="en-US" dirty="0"/>
          </a:p>
        </p:txBody>
      </p:sp>
      <p:pic>
        <p:nvPicPr>
          <p:cNvPr id="4" name="Picture 2" descr="UXI.sk – User eXperience and Interaction Research Group">
            <a:extLst>
              <a:ext uri="{FF2B5EF4-FFF2-40B4-BE49-F238E27FC236}">
                <a16:creationId xmlns:a16="http://schemas.microsoft.com/office/drawing/2014/main" id="{3D1BFFB5-DF7C-4E18-BA4E-13CCABEC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558" y="245017"/>
            <a:ext cx="1764632" cy="8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68DE-7294-4C73-AD2E-533E322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9C8E-025A-4B5A-BC94-37A114DC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 použitia – z externej aplikácie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38F8F7-AB5A-4B8C-A5D2-E4A777B8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Špecifický prípad</a:t>
            </a:r>
          </a:p>
          <a:p>
            <a:r>
              <a:rPr lang="sk-SK" dirty="0"/>
              <a:t>Externá aplikácia pošle definíciu nahrávania do UXC</a:t>
            </a:r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E8A31BD-4955-4D81-8E79-923B0973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41" y="3338390"/>
            <a:ext cx="5791659" cy="2838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8CC17-B7D6-4020-A31A-2ECE8C6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6E40-0226-409A-94F2-8D0B2459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si pripravím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1D75-36B8-4F0E-AEDA-93C22187C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https://github.com/uxifiit/UXC/wiki/Session-Recording-Definition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</a:t>
            </a:r>
            <a:r>
              <a:rPr lang="sk-SK" dirty="0"/>
              <a:t> – kalibrácia, animácia pre validáciu dát</a:t>
            </a:r>
          </a:p>
          <a:p>
            <a:r>
              <a:rPr lang="sk-SK" dirty="0"/>
              <a:t>Inštrukcie, obrázok</a:t>
            </a:r>
          </a:p>
          <a:p>
            <a:r>
              <a:rPr lang="sk-SK" dirty="0"/>
              <a:t>Dotazník </a:t>
            </a:r>
          </a:p>
          <a:p>
            <a:r>
              <a:rPr lang="sk-SK" dirty="0"/>
              <a:t>Spustenie programu</a:t>
            </a:r>
          </a:p>
          <a:p>
            <a:r>
              <a:rPr lang="sk-SK" strike="sngStrike" dirty="0"/>
              <a:t>Zobrazenie webovej stránky</a:t>
            </a:r>
            <a:r>
              <a:rPr lang="sk-SK" dirty="0"/>
              <a:t>*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5E50C-B568-4FD9-80B4-76E5B9F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6878-8FB3-490F-A05F-2A3C148F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Lokálne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3D54-28BB-42AF-B7A7-3A1A641C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https://github.com/uxifiit/UXC/wiki/API-Reference</a:t>
            </a:r>
            <a:endParaRPr lang="sk-SK" dirty="0"/>
          </a:p>
          <a:p>
            <a:endParaRPr lang="sk-SK" dirty="0"/>
          </a:p>
          <a:p>
            <a:r>
              <a:rPr lang="sk-SK" dirty="0"/>
              <a:t>Odosielanie vlastných dát – </a:t>
            </a:r>
            <a:r>
              <a:rPr lang="sk-SK" dirty="0" err="1"/>
              <a:t>External</a:t>
            </a:r>
            <a:r>
              <a:rPr lang="sk-SK" dirty="0"/>
              <a:t> </a:t>
            </a:r>
            <a:r>
              <a:rPr lang="sk-SK" dirty="0" err="1"/>
              <a:t>Events</a:t>
            </a:r>
            <a:endParaRPr lang="sk-SK" dirty="0"/>
          </a:p>
          <a:p>
            <a:r>
              <a:rPr lang="sk-SK" dirty="0"/>
              <a:t>Ovládanie nahrávania – spustenie, vloženie krokov, pokračovanie ďalej</a:t>
            </a:r>
          </a:p>
          <a:p>
            <a:r>
              <a:rPr lang="sk-SK" dirty="0"/>
              <a:t>Prístup k „</a:t>
            </a:r>
            <a:r>
              <a:rPr lang="sk-SK" dirty="0" err="1"/>
              <a:t>settings</a:t>
            </a:r>
            <a:r>
              <a:rPr lang="sk-SK" dirty="0"/>
              <a:t>“ – zápis, čítanie</a:t>
            </a:r>
          </a:p>
          <a:p>
            <a:r>
              <a:rPr lang="sk-SK" dirty="0"/>
              <a:t>Čítanie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 počas nahrávania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B08D-3E1E-4DD1-A241-BD2F0C3F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C858-630C-4DEF-9E1F-E5E41DDC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potom?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2819-1106-4D62-BBC7-1D63DF4C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34775" cy="4351338"/>
          </a:xfrm>
        </p:spPr>
        <p:txBody>
          <a:bodyPr/>
          <a:lstStyle/>
          <a:p>
            <a:r>
              <a:rPr lang="sk-SK" dirty="0"/>
              <a:t>Surové dáta, bez fixácií</a:t>
            </a:r>
          </a:p>
          <a:p>
            <a:r>
              <a:rPr lang="sk-SK" dirty="0"/>
              <a:t>Bez vizualizácií vo videu, bez analytického nástroja, bez AOI</a:t>
            </a:r>
          </a:p>
          <a:p>
            <a:endParaRPr lang="sk-SK" dirty="0"/>
          </a:p>
          <a:p>
            <a:r>
              <a:rPr lang="sk-SK" dirty="0"/>
              <a:t>Spracovanie priebehu </a:t>
            </a:r>
            <a:r>
              <a:rPr lang="sk-SK" dirty="0" err="1"/>
              <a:t>session</a:t>
            </a:r>
            <a:r>
              <a:rPr lang="sk-SK" dirty="0"/>
              <a:t>, čo sa dialo</a:t>
            </a:r>
          </a:p>
          <a:p>
            <a:r>
              <a:rPr lang="sk-SK" dirty="0"/>
              <a:t>Opravenie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</a:t>
            </a:r>
          </a:p>
          <a:p>
            <a:pPr lvl="1"/>
            <a:r>
              <a:rPr lang="sk-SK" dirty="0">
                <a:hlinkClick r:id="rId2"/>
              </a:rPr>
              <a:t>https://github.com/uxifiit/UXC/wiki/Devices-and-Recording-Data#recording-data</a:t>
            </a:r>
            <a:endParaRPr lang="sk-SK" dirty="0"/>
          </a:p>
          <a:p>
            <a:pPr lvl="1"/>
            <a:r>
              <a:rPr lang="sk-SK" dirty="0" err="1"/>
              <a:t>UXC.Utils</a:t>
            </a:r>
            <a:r>
              <a:rPr lang="sk-SK" dirty="0"/>
              <a:t>/</a:t>
            </a:r>
            <a:r>
              <a:rPr lang="sk-SK" dirty="0" err="1"/>
              <a:t>GazeDataTimestampCorrection</a:t>
            </a:r>
            <a:br>
              <a:rPr lang="sk-SK" dirty="0"/>
            </a:br>
            <a:r>
              <a:rPr lang="sk-SK" dirty="0">
                <a:hlinkClick r:id="rId3"/>
              </a:rPr>
              <a:t>https://github.com/uxifiit/UXC.Utils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2BDF0-FE2D-4656-9A03-A135E916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CEBC-59CF-405D-BB60-4FBB649B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Formát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E533-3D12-4CB8-BCF8-96A95D8A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2 časové pečiatky pre surové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dáta</a:t>
            </a:r>
          </a:p>
          <a:p>
            <a:endParaRPr lang="sk-SK" dirty="0"/>
          </a:p>
          <a:p>
            <a:r>
              <a:rPr lang="sk-SK" dirty="0" err="1"/>
              <a:t>TrackerTicks</a:t>
            </a:r>
            <a:r>
              <a:rPr lang="sk-SK" dirty="0"/>
              <a:t> – čas daný SDK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trackera</a:t>
            </a:r>
            <a:endParaRPr lang="sk-SK" dirty="0"/>
          </a:p>
          <a:p>
            <a:pPr lvl="1"/>
            <a:r>
              <a:rPr lang="sk-SK" dirty="0" err="1"/>
              <a:t>Mikrosekundy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 err="1"/>
              <a:t>Timestamp</a:t>
            </a:r>
            <a:r>
              <a:rPr lang="sk-SK" dirty="0"/>
              <a:t> – čas, kedy UXC prijalo dáta z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trackera</a:t>
            </a:r>
            <a:endParaRPr lang="sk-SK" dirty="0"/>
          </a:p>
          <a:p>
            <a:pPr lvl="1"/>
            <a:r>
              <a:rPr lang="sk-SK" dirty="0" err="1"/>
              <a:t>DateTime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Viac vzoriek rovnaký </a:t>
            </a:r>
            <a:r>
              <a:rPr lang="sk-SK" dirty="0" err="1"/>
              <a:t>Timestamp</a:t>
            </a:r>
            <a:r>
              <a:rPr lang="sk-SK" dirty="0"/>
              <a:t>, ale iný </a:t>
            </a:r>
            <a:r>
              <a:rPr lang="sk-SK" dirty="0" err="1"/>
              <a:t>TrackerTicks</a:t>
            </a:r>
            <a:endParaRPr lang="sk-SK" dirty="0"/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40586-7D97-45E4-9C5C-E081F218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60B1-751F-4E38-933F-E8A18A6A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Fixačný filter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B151-E3CD-4BCA-8EF6-C1A3747C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https://github.com/uxifiit/UXI.GazeToolkit</a:t>
            </a:r>
            <a:endParaRPr lang="sk-SK" dirty="0"/>
          </a:p>
          <a:p>
            <a:endParaRPr lang="sk-SK" dirty="0"/>
          </a:p>
          <a:p>
            <a:r>
              <a:rPr lang="sk-SK" dirty="0"/>
              <a:t>i-vt.exe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timestamp-format</a:t>
            </a:r>
            <a:r>
              <a:rPr lang="sk-SK" dirty="0"/>
              <a:t> </a:t>
            </a:r>
            <a:r>
              <a:rPr lang="sk-SK" dirty="0" err="1"/>
              <a:t>date</a:t>
            </a:r>
            <a:r>
              <a:rPr lang="sk-SK" dirty="0"/>
              <a:t> --</a:t>
            </a:r>
            <a:r>
              <a:rPr lang="sk-SK" dirty="0" err="1"/>
              <a:t>timestamp-field</a:t>
            </a:r>
            <a:r>
              <a:rPr lang="sk-SK" dirty="0"/>
              <a:t> </a:t>
            </a:r>
            <a:r>
              <a:rPr lang="sk-SK" dirty="0" err="1"/>
              <a:t>Timestamp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fillin</a:t>
            </a:r>
            <a:r>
              <a:rPr lang="sk-SK" dirty="0"/>
              <a:t> --</a:t>
            </a:r>
            <a:r>
              <a:rPr lang="sk-SK" dirty="0" err="1"/>
              <a:t>fillin</a:t>
            </a:r>
            <a:r>
              <a:rPr lang="sk-SK" dirty="0"/>
              <a:t>-max-</a:t>
            </a:r>
            <a:r>
              <a:rPr lang="sk-SK" dirty="0" err="1"/>
              <a:t>gap</a:t>
            </a:r>
            <a:r>
              <a:rPr lang="sk-SK" dirty="0"/>
              <a:t> 75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select</a:t>
            </a:r>
            <a:r>
              <a:rPr lang="sk-SK" dirty="0"/>
              <a:t> </a:t>
            </a:r>
            <a:r>
              <a:rPr lang="sk-SK" dirty="0" err="1"/>
              <a:t>Average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denoise</a:t>
            </a:r>
            <a:r>
              <a:rPr lang="sk-SK" dirty="0"/>
              <a:t> --</a:t>
            </a:r>
            <a:r>
              <a:rPr lang="sk-SK" dirty="0" err="1"/>
              <a:t>denoise-alpha</a:t>
            </a:r>
            <a:r>
              <a:rPr lang="sk-SK" dirty="0"/>
              <a:t> 0.3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frequency</a:t>
            </a:r>
            <a:r>
              <a:rPr lang="sk-SK" dirty="0"/>
              <a:t> 60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threshold</a:t>
            </a:r>
            <a:r>
              <a:rPr lang="sk-SK" dirty="0"/>
              <a:t> 30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merge</a:t>
            </a:r>
            <a:r>
              <a:rPr lang="sk-SK" dirty="0"/>
              <a:t> --</a:t>
            </a:r>
            <a:r>
              <a:rPr lang="sk-SK" dirty="0" err="1"/>
              <a:t>merge</a:t>
            </a:r>
            <a:r>
              <a:rPr lang="sk-SK" dirty="0"/>
              <a:t>-max-</a:t>
            </a:r>
            <a:r>
              <a:rPr lang="sk-SK" dirty="0" err="1"/>
              <a:t>gap</a:t>
            </a:r>
            <a:r>
              <a:rPr lang="sk-SK" dirty="0"/>
              <a:t> 75 --</a:t>
            </a:r>
            <a:r>
              <a:rPr lang="sk-SK" dirty="0" err="1"/>
              <a:t>merge</a:t>
            </a:r>
            <a:r>
              <a:rPr lang="sk-SK" dirty="0"/>
              <a:t>-max-</a:t>
            </a:r>
            <a:r>
              <a:rPr lang="sk-SK" dirty="0" err="1"/>
              <a:t>angle</a:t>
            </a:r>
            <a:r>
              <a:rPr lang="sk-SK" dirty="0"/>
              <a:t> 0.5 </a:t>
            </a:r>
            <a:br>
              <a:rPr lang="sk-SK" dirty="0"/>
            </a:br>
            <a:r>
              <a:rPr lang="sk-SK" dirty="0"/>
              <a:t>--</a:t>
            </a:r>
            <a:r>
              <a:rPr lang="sk-SK" dirty="0" err="1"/>
              <a:t>discard</a:t>
            </a:r>
            <a:r>
              <a:rPr lang="sk-SK" dirty="0"/>
              <a:t> --</a:t>
            </a:r>
            <a:r>
              <a:rPr lang="sk-SK" dirty="0" err="1"/>
              <a:t>discard</a:t>
            </a:r>
            <a:r>
              <a:rPr lang="sk-SK" dirty="0"/>
              <a:t>-min-</a:t>
            </a:r>
            <a:r>
              <a:rPr lang="sk-SK" dirty="0" err="1"/>
              <a:t>duration</a:t>
            </a:r>
            <a:r>
              <a:rPr lang="sk-SK" dirty="0"/>
              <a:t> 60 </a:t>
            </a:r>
            <a:br>
              <a:rPr lang="sk-SK" dirty="0"/>
            </a:br>
            <a:r>
              <a:rPr lang="sk-SK" dirty="0"/>
              <a:t> -o</a:t>
            </a:r>
            <a:r>
              <a:rPr lang="en-US" dirty="0"/>
              <a:t> [</a:t>
            </a:r>
            <a:r>
              <a:rPr lang="en-US" dirty="0" err="1"/>
              <a:t>ET_fixations.json</a:t>
            </a:r>
            <a:r>
              <a:rPr lang="en-US" dirty="0"/>
              <a:t>]</a:t>
            </a:r>
            <a:br>
              <a:rPr lang="sk-SK" dirty="0"/>
            </a:br>
            <a:r>
              <a:rPr lang="en-US" dirty="0"/>
              <a:t>[</a:t>
            </a:r>
            <a:r>
              <a:rPr lang="en-US" dirty="0" err="1"/>
              <a:t>ET_data.json</a:t>
            </a:r>
            <a:r>
              <a:rPr lang="en-US" dirty="0"/>
              <a:t>]</a:t>
            </a:r>
            <a:br>
              <a:rPr lang="sk-SK" dirty="0"/>
            </a:br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A47D8-C878-4A95-8779-713C082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7F79-14C1-4068-B93F-B03CCBE1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Priradenie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 stimulom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47A1-84B1-41A7-B2A1-5FC6AD1C7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Podľa </a:t>
            </a:r>
            <a:r>
              <a:rPr lang="sk-SK" dirty="0" err="1"/>
              <a:t>session.json</a:t>
            </a:r>
            <a:r>
              <a:rPr lang="sk-SK" dirty="0"/>
              <a:t> vieme, ktorý stimul bol kedy zobrazený</a:t>
            </a:r>
          </a:p>
          <a:p>
            <a:r>
              <a:rPr lang="sk-SK" dirty="0"/>
              <a:t>Prípadne podľa externých udalostí, ktoré si pošleme</a:t>
            </a:r>
          </a:p>
          <a:p>
            <a:endParaRPr lang="sk-SK" dirty="0"/>
          </a:p>
          <a:p>
            <a:r>
              <a:rPr lang="sk-SK" dirty="0"/>
              <a:t>Rozdelenie nahrávky na stimuly</a:t>
            </a:r>
          </a:p>
          <a:p>
            <a:r>
              <a:rPr lang="sk-SK" dirty="0"/>
              <a:t>Vlastné spracovanie fixácii nad stimulmi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E5AC-7EC2-40E4-93C8-2B77A2EE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FF67-5BBB-419D-B75D-15CF0F5E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rozbehať UXC u seba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0DDD-A0BF-45AF-A706-2892AC9C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92" y="1825625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 2015/2017 alebo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 </a:t>
            </a:r>
            <a:r>
              <a:rPr lang="sk-SK" dirty="0" err="1"/>
              <a:t>Build</a:t>
            </a:r>
            <a:r>
              <a:rPr lang="sk-SK" dirty="0"/>
              <a:t> </a:t>
            </a:r>
            <a:r>
              <a:rPr lang="sk-SK" dirty="0" err="1"/>
              <a:t>Tools</a:t>
            </a:r>
            <a:endParaRPr lang="sk-SK" dirty="0"/>
          </a:p>
          <a:p>
            <a:r>
              <a:rPr lang="sk-SK" dirty="0"/>
              <a:t>git clone </a:t>
            </a:r>
            <a:r>
              <a:rPr lang="sk-SK" dirty="0">
                <a:hlinkClick r:id="rId2"/>
              </a:rPr>
              <a:t>http://github.com/uxifiit/uxc</a:t>
            </a:r>
            <a:endParaRPr lang="sk-SK" dirty="0"/>
          </a:p>
          <a:p>
            <a:r>
              <a:rPr lang="sk-SK" dirty="0" err="1"/>
              <a:t>Build</a:t>
            </a:r>
            <a:r>
              <a:rPr lang="sk-SK" dirty="0"/>
              <a:t> projektu (pre návod pokračujte ďalej)</a:t>
            </a:r>
          </a:p>
          <a:p>
            <a:r>
              <a:rPr lang="sk-SK" dirty="0"/>
              <a:t>Pre </a:t>
            </a:r>
            <a:r>
              <a:rPr lang="sk-SK" dirty="0" err="1"/>
              <a:t>screencast</a:t>
            </a:r>
            <a:r>
              <a:rPr lang="sk-SK" dirty="0"/>
              <a:t> nainštalovať: </a:t>
            </a:r>
            <a:r>
              <a:rPr lang="sk-SK" dirty="0">
                <a:hlinkClick r:id="rId3"/>
              </a:rPr>
              <a:t>UScreenCapture</a:t>
            </a:r>
            <a:r>
              <a:rPr lang="sk-SK" dirty="0"/>
              <a:t> (x86 verzia)</a:t>
            </a:r>
          </a:p>
          <a:p>
            <a:r>
              <a:rPr lang="sk-SK" dirty="0"/>
              <a:t>Povolenie portu 55555 – potrebné iba pre lokálne služby UXC</a:t>
            </a:r>
          </a:p>
          <a:p>
            <a:pPr lvl="1"/>
            <a:r>
              <a:rPr lang="sk-SK" dirty="0">
                <a:hlinkClick r:id="rId4"/>
              </a:rPr>
              <a:t>https://github.com/uxifiit/UXC/wiki/Firewall-Setup</a:t>
            </a:r>
            <a:endParaRPr lang="sk-SK" dirty="0"/>
          </a:p>
          <a:p>
            <a:r>
              <a:rPr lang="sk-SK" dirty="0"/>
              <a:t>Spustiť</a:t>
            </a:r>
          </a:p>
          <a:p>
            <a:pPr lvl="1"/>
            <a:r>
              <a:rPr lang="sk-SK" dirty="0"/>
              <a:t>&lt;</a:t>
            </a:r>
            <a:r>
              <a:rPr lang="sk-SK" dirty="0" err="1"/>
              <a:t>path</a:t>
            </a:r>
            <a:r>
              <a:rPr lang="sk-SK" dirty="0"/>
              <a:t> to </a:t>
            </a:r>
            <a:r>
              <a:rPr lang="sk-SK" dirty="0" err="1"/>
              <a:t>repository</a:t>
            </a:r>
            <a:r>
              <a:rPr lang="sk-SK" dirty="0"/>
              <a:t> </a:t>
            </a:r>
            <a:r>
              <a:rPr lang="sk-SK" dirty="0" err="1"/>
              <a:t>directory</a:t>
            </a:r>
            <a:r>
              <a:rPr lang="sk-SK" dirty="0"/>
              <a:t>&gt;/</a:t>
            </a:r>
            <a:r>
              <a:rPr lang="sk-SK" dirty="0" err="1"/>
              <a:t>src</a:t>
            </a:r>
            <a:r>
              <a:rPr lang="sk-SK" dirty="0"/>
              <a:t>/</a:t>
            </a:r>
            <a:r>
              <a:rPr lang="sk-SK" dirty="0" err="1"/>
              <a:t>apps</a:t>
            </a:r>
            <a:r>
              <a:rPr lang="sk-SK" dirty="0"/>
              <a:t>/UXC/bin/</a:t>
            </a:r>
            <a:r>
              <a:rPr lang="sk-SK" dirty="0" err="1"/>
              <a:t>Release</a:t>
            </a:r>
            <a:r>
              <a:rPr lang="sk-SK" dirty="0"/>
              <a:t>/UXC.exe</a:t>
            </a:r>
            <a:endParaRPr lang="en-US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7406-90DE-4B89-89C4-786F0607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379A-0B3A-4862-9B66-2EF5DAE8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Build</a:t>
            </a:r>
            <a:r>
              <a:rPr lang="sk-SK" dirty="0"/>
              <a:t> UXC projektu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FD560-3D28-46CF-AE0F-DCCA5BEE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>
                <a:hlinkClick r:id="rId2"/>
              </a:rPr>
              <a:t>Stiahnuť </a:t>
            </a:r>
            <a:r>
              <a:rPr lang="sk-SK" dirty="0" err="1">
                <a:hlinkClick r:id="rId2"/>
              </a:rPr>
              <a:t>NuGet</a:t>
            </a:r>
            <a:r>
              <a:rPr lang="sk-SK" dirty="0">
                <a:hlinkClick r:id="rId2"/>
              </a:rPr>
              <a:t> </a:t>
            </a:r>
            <a:r>
              <a:rPr lang="sk-SK" dirty="0" err="1">
                <a:hlinkClick r:id="rId2"/>
              </a:rPr>
              <a:t>package</a:t>
            </a:r>
            <a:r>
              <a:rPr lang="sk-SK" dirty="0">
                <a:hlinkClick r:id="rId2"/>
              </a:rPr>
              <a:t> manager</a:t>
            </a:r>
            <a:r>
              <a:rPr lang="sk-SK" dirty="0"/>
              <a:t> (napr. </a:t>
            </a:r>
            <a:r>
              <a:rPr lang="sk-SK" dirty="0" err="1"/>
              <a:t>recommended</a:t>
            </a:r>
            <a:r>
              <a:rPr lang="sk-SK" dirty="0"/>
              <a:t> </a:t>
            </a:r>
            <a:r>
              <a:rPr lang="sk-SK" dirty="0" err="1"/>
              <a:t>latest</a:t>
            </a:r>
            <a:r>
              <a:rPr lang="sk-SK" dirty="0"/>
              <a:t> v4.9.3)</a:t>
            </a:r>
          </a:p>
          <a:p>
            <a:r>
              <a:rPr lang="sk-SK" dirty="0"/>
              <a:t>Rozbaliť a nastaviť cestu do premenných prostredia </a:t>
            </a:r>
          </a:p>
          <a:p>
            <a:pPr lvl="1"/>
            <a:r>
              <a:rPr lang="sk-SK" dirty="0"/>
              <a:t>Vytvoriť novú premennú, nie do PATH (obrázkový návod viď. ďalej)</a:t>
            </a:r>
          </a:p>
          <a:p>
            <a:pPr lvl="1"/>
            <a:r>
              <a:rPr lang="sk-SK" dirty="0"/>
              <a:t>Názov: nuget</a:t>
            </a:r>
          </a:p>
          <a:p>
            <a:pPr lvl="1"/>
            <a:r>
              <a:rPr lang="sk-SK" dirty="0"/>
              <a:t>Cesta: &lt;</a:t>
            </a:r>
            <a:r>
              <a:rPr lang="sk-SK" dirty="0" err="1"/>
              <a:t>path</a:t>
            </a:r>
            <a:r>
              <a:rPr lang="sk-SK" dirty="0"/>
              <a:t> to nuget </a:t>
            </a:r>
            <a:r>
              <a:rPr lang="sk-SK" dirty="0" err="1"/>
              <a:t>directory</a:t>
            </a:r>
            <a:r>
              <a:rPr lang="sk-SK" dirty="0"/>
              <a:t>&gt;\nuget.exe</a:t>
            </a:r>
          </a:p>
          <a:p>
            <a:pPr lvl="1"/>
            <a:r>
              <a:rPr lang="sk-SK" dirty="0"/>
              <a:t>Overiť cez </a:t>
            </a:r>
            <a:r>
              <a:rPr lang="sk-SK" dirty="0" err="1"/>
              <a:t>cmd</a:t>
            </a:r>
            <a:r>
              <a:rPr lang="sk-SK" dirty="0"/>
              <a:t>: </a:t>
            </a:r>
            <a:endParaRPr lang="en-US" dirty="0"/>
          </a:p>
          <a:p>
            <a:pPr lvl="2"/>
            <a:r>
              <a:rPr lang="en-US" dirty="0"/>
              <a:t>%</a:t>
            </a:r>
            <a:r>
              <a:rPr lang="en-US" dirty="0" err="1"/>
              <a:t>nuget</a:t>
            </a:r>
            <a:r>
              <a:rPr lang="en-US" dirty="0"/>
              <a:t>%</a:t>
            </a:r>
          </a:p>
          <a:p>
            <a:pPr lvl="2"/>
            <a:r>
              <a:rPr lang="en-US" dirty="0"/>
              <a:t>alebo: echo “%</a:t>
            </a:r>
            <a:r>
              <a:rPr lang="en-US" dirty="0" err="1"/>
              <a:t>nuget</a:t>
            </a:r>
            <a:r>
              <a:rPr lang="en-US" dirty="0"/>
              <a:t>%”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Spustiť </a:t>
            </a:r>
            <a:r>
              <a:rPr lang="sk-SK" dirty="0" err="1"/>
              <a:t>build</a:t>
            </a:r>
            <a:r>
              <a:rPr lang="sk-SK" dirty="0"/>
              <a:t> skript</a:t>
            </a:r>
          </a:p>
          <a:p>
            <a:pPr lvl="1"/>
            <a:r>
              <a:rPr lang="sk-SK" dirty="0"/>
              <a:t>Pre VS2015: build.bat </a:t>
            </a:r>
          </a:p>
          <a:p>
            <a:pPr lvl="1"/>
            <a:r>
              <a:rPr lang="sk-SK" dirty="0"/>
              <a:t>Pre VS2017: build.2017.bat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BF7C8-708E-4F7F-A5E2-2779FDCA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7B384F-CB64-4672-B6BC-0DA79E72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6712"/>
            <a:ext cx="10820400" cy="61245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34B1FA-CD16-41ED-BACA-22AA778B8D74}"/>
              </a:ext>
            </a:extLst>
          </p:cNvPr>
          <p:cNvSpPr/>
          <p:nvPr/>
        </p:nvSpPr>
        <p:spPr>
          <a:xfrm>
            <a:off x="2381249" y="4572000"/>
            <a:ext cx="77152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73CAB-697E-4880-904E-4F0462B325F4}"/>
              </a:ext>
            </a:extLst>
          </p:cNvPr>
          <p:cNvSpPr/>
          <p:nvPr/>
        </p:nvSpPr>
        <p:spPr>
          <a:xfrm>
            <a:off x="3228974" y="4029075"/>
            <a:ext cx="126682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03E5E-EF2E-4D7B-B7ED-B9A062070E5C}"/>
              </a:ext>
            </a:extLst>
          </p:cNvPr>
          <p:cNvSpPr/>
          <p:nvPr/>
        </p:nvSpPr>
        <p:spPr>
          <a:xfrm>
            <a:off x="7702550" y="2974975"/>
            <a:ext cx="904873" cy="304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30D92-A920-4157-96C3-8E1426EA1FCF}"/>
              </a:ext>
            </a:extLst>
          </p:cNvPr>
          <p:cNvSpPr/>
          <p:nvPr/>
        </p:nvSpPr>
        <p:spPr>
          <a:xfrm>
            <a:off x="6372225" y="4543425"/>
            <a:ext cx="48577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E924F6-7B0A-4B9A-8519-1925E5629D25}"/>
              </a:ext>
            </a:extLst>
          </p:cNvPr>
          <p:cNvSpPr/>
          <p:nvPr/>
        </p:nvSpPr>
        <p:spPr>
          <a:xfrm>
            <a:off x="6372223" y="4870450"/>
            <a:ext cx="215582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DAB6E-5393-4453-9C58-FBC299DB45EF}"/>
              </a:ext>
            </a:extLst>
          </p:cNvPr>
          <p:cNvSpPr/>
          <p:nvPr/>
        </p:nvSpPr>
        <p:spPr>
          <a:xfrm>
            <a:off x="9458323" y="5238750"/>
            <a:ext cx="90487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6A88F-3B57-4197-902C-E1DA6109904C}"/>
              </a:ext>
            </a:extLst>
          </p:cNvPr>
          <p:cNvSpPr/>
          <p:nvPr/>
        </p:nvSpPr>
        <p:spPr>
          <a:xfrm>
            <a:off x="8550273" y="5934075"/>
            <a:ext cx="90487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88510C-AA6C-4859-8F0C-B20F334319F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4495800" y="3127375"/>
            <a:ext cx="3206750" cy="10541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E5ECAF-621C-4C67-BCBC-FFD2ACB83E6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038974" y="3279774"/>
            <a:ext cx="1116013" cy="1444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9F7417-6133-4E63-A05D-49344C5EA10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607423" y="5067300"/>
            <a:ext cx="850900" cy="3238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7C1BB1-9090-48BB-BAC7-58043328C61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002710" y="5543550"/>
            <a:ext cx="908052" cy="3905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4C5812-6E2B-4A6E-953A-88A63F6A75B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152774" y="4724400"/>
            <a:ext cx="5375278" cy="13620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BB6DCC-DBA7-4C15-93D2-188ED6769C4A}"/>
              </a:ext>
            </a:extLst>
          </p:cNvPr>
          <p:cNvCxnSpPr>
            <a:cxnSpLocks/>
          </p:cNvCxnSpPr>
          <p:nvPr/>
        </p:nvCxnSpPr>
        <p:spPr>
          <a:xfrm flipV="1">
            <a:off x="535459" y="4171566"/>
            <a:ext cx="2693515" cy="99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5CC9D87-BA0E-4A53-99A9-40296A27F65C}"/>
              </a:ext>
            </a:extLst>
          </p:cNvPr>
          <p:cNvSpPr/>
          <p:nvPr/>
        </p:nvSpPr>
        <p:spPr>
          <a:xfrm>
            <a:off x="339508" y="4053788"/>
            <a:ext cx="280087" cy="280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D8F9C-C6F1-47FE-A834-09C87AB797E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61073"/>
            <a:ext cx="7105650" cy="3996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E35C4-314C-4641-A785-6AD39E7D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Experimenty so sledovaním pohľadu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4E34-0490-44B0-ADD8-5D4A11697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Pripravenie počítačov pre experiment</a:t>
            </a:r>
          </a:p>
          <a:p>
            <a:r>
              <a:rPr lang="sk-SK" dirty="0"/>
              <a:t>Spustenie experimentu a nahrávanie sedenia</a:t>
            </a:r>
          </a:p>
          <a:p>
            <a:pPr lvl="1"/>
            <a:r>
              <a:rPr lang="sk-SK" dirty="0"/>
              <a:t>Vykonanie úloh, nasledovanie inštrukcií</a:t>
            </a:r>
          </a:p>
          <a:p>
            <a:pPr lvl="1"/>
            <a:r>
              <a:rPr lang="sk-SK" dirty="0"/>
              <a:t>Záznam dát: pohľad, myš, klávesnica, obrazovka</a:t>
            </a:r>
          </a:p>
          <a:p>
            <a:r>
              <a:rPr lang="sk-SK" dirty="0"/>
              <a:t>Zber dát po experimente</a:t>
            </a:r>
          </a:p>
          <a:p>
            <a:r>
              <a:rPr lang="sk-SK" dirty="0"/>
              <a:t>Integrácia vlastných nástrojov</a:t>
            </a:r>
          </a:p>
          <a:p>
            <a:endParaRPr lang="sk-SK" dirty="0"/>
          </a:p>
          <a:p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, </a:t>
            </a:r>
            <a:r>
              <a:rPr lang="sk-SK" dirty="0" err="1"/>
              <a:t>iMotions</a:t>
            </a:r>
            <a:endParaRPr lang="sk-SK" dirty="0"/>
          </a:p>
          <a:p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28278-E943-4A76-9509-F45AEB9E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B67A-8CD4-467E-AEFE-4CE84E69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A8DD-273A-483E-B716-66C7322C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Postupnosť úloh – „prezentácia“ stimulov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Každý krok</a:t>
            </a:r>
          </a:p>
          <a:p>
            <a:pPr lvl="1"/>
            <a:r>
              <a:rPr lang="sk-SK" dirty="0"/>
              <a:t>Akcia – čo sa má zobraziť alebo vykonať</a:t>
            </a:r>
          </a:p>
          <a:p>
            <a:pPr lvl="1"/>
            <a:r>
              <a:rPr lang="sk-SK" dirty="0"/>
              <a:t>Ukončenie – časový limit, stlačenie klávesy, externá udalosť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  <a:p>
            <a:endParaRPr lang="sk-SK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CF3D0-17E6-4258-A9EE-702952768807}"/>
              </a:ext>
            </a:extLst>
          </p:cNvPr>
          <p:cNvGrpSpPr/>
          <p:nvPr/>
        </p:nvGrpSpPr>
        <p:grpSpPr>
          <a:xfrm>
            <a:off x="672309" y="2780820"/>
            <a:ext cx="11010053" cy="964842"/>
            <a:chOff x="501603" y="2132641"/>
            <a:chExt cx="11010053" cy="964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67BF7C-EAFF-402C-837C-8E6F07032F7D}"/>
                </a:ext>
              </a:extLst>
            </p:cNvPr>
            <p:cNvSpPr/>
            <p:nvPr/>
          </p:nvSpPr>
          <p:spPr>
            <a:xfrm>
              <a:off x="3801035" y="2307143"/>
              <a:ext cx="988907" cy="6366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Tutoriál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CA433-9401-46D7-8084-75FD0BA2A1A8}"/>
                </a:ext>
              </a:extLst>
            </p:cNvPr>
            <p:cNvSpPr/>
            <p:nvPr/>
          </p:nvSpPr>
          <p:spPr>
            <a:xfrm>
              <a:off x="3760388" y="2350426"/>
              <a:ext cx="988907" cy="6366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91C2CD-0CC6-4479-87D9-44061EB0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326" y="2353007"/>
              <a:ext cx="659030" cy="6297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24A120-B30D-4FD8-A3E7-755FDE6A2646}"/>
                </a:ext>
              </a:extLst>
            </p:cNvPr>
            <p:cNvSpPr/>
            <p:nvPr/>
          </p:nvSpPr>
          <p:spPr>
            <a:xfrm>
              <a:off x="5920751" y="2132641"/>
              <a:ext cx="4532883" cy="964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46724E-7504-48D9-9A0A-FBFEA6484485}"/>
                </a:ext>
              </a:extLst>
            </p:cNvPr>
            <p:cNvSpPr/>
            <p:nvPr/>
          </p:nvSpPr>
          <p:spPr>
            <a:xfrm>
              <a:off x="7149717" y="2201129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E68F08-A43F-42F7-A717-4884ADE4851C}"/>
                </a:ext>
              </a:extLst>
            </p:cNvPr>
            <p:cNvSpPr/>
            <p:nvPr/>
          </p:nvSpPr>
          <p:spPr>
            <a:xfrm>
              <a:off x="7098408" y="2253787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D9F7DB-5B34-463B-9616-FA1D50DB8ABF}"/>
                </a:ext>
              </a:extLst>
            </p:cNvPr>
            <p:cNvSpPr/>
            <p:nvPr/>
          </p:nvSpPr>
          <p:spPr>
            <a:xfrm>
              <a:off x="7047099" y="2306739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80CC9E-D2B6-4CB1-B990-146F0D3FA8BB}"/>
                </a:ext>
              </a:extLst>
            </p:cNvPr>
            <p:cNvSpPr/>
            <p:nvPr/>
          </p:nvSpPr>
          <p:spPr>
            <a:xfrm>
              <a:off x="501603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Privítanie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0576E-0566-4526-8250-68AC1B13E77B}"/>
                </a:ext>
              </a:extLst>
            </p:cNvPr>
            <p:cNvSpPr/>
            <p:nvPr/>
          </p:nvSpPr>
          <p:spPr>
            <a:xfrm>
              <a:off x="1588324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Osnova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4D0F2E-F641-41FE-8D41-B95080E00F75}"/>
                </a:ext>
              </a:extLst>
            </p:cNvPr>
            <p:cNvSpPr/>
            <p:nvPr/>
          </p:nvSpPr>
          <p:spPr>
            <a:xfrm>
              <a:off x="3760388" y="2349531"/>
              <a:ext cx="988907" cy="6366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Tutoriál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7CE932-BA19-4972-82AD-0F0CE8E6E141}"/>
                </a:ext>
              </a:extLst>
            </p:cNvPr>
            <p:cNvSpPr/>
            <p:nvPr/>
          </p:nvSpPr>
          <p:spPr>
            <a:xfrm>
              <a:off x="4884670" y="2346054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Kalibrácia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7DEEFB-D3E3-400B-9070-8984E6BE1BB7}"/>
                </a:ext>
              </a:extLst>
            </p:cNvPr>
            <p:cNvSpPr/>
            <p:nvPr/>
          </p:nvSpPr>
          <p:spPr>
            <a:xfrm>
              <a:off x="5965885" y="2349532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Validácia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17AE0C-CA60-4324-A5E9-0B20DF1FE20C}"/>
                </a:ext>
              </a:extLst>
            </p:cNvPr>
            <p:cNvSpPr/>
            <p:nvPr/>
          </p:nvSpPr>
          <p:spPr>
            <a:xfrm>
              <a:off x="7088099" y="2349531"/>
              <a:ext cx="988907" cy="6366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3FA8DF-8A48-4AF7-A75A-C029E0B4A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036" y="2364911"/>
              <a:ext cx="640499" cy="61203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B4CF08-73D2-4F5A-84CC-FFB2C1C7F264}"/>
                </a:ext>
              </a:extLst>
            </p:cNvPr>
            <p:cNvSpPr/>
            <p:nvPr/>
          </p:nvSpPr>
          <p:spPr>
            <a:xfrm>
              <a:off x="7077788" y="2545618"/>
              <a:ext cx="988907" cy="243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Úloha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B1B407-C2B0-48D9-A25C-85496C1BEBD6}"/>
                </a:ext>
              </a:extLst>
            </p:cNvPr>
            <p:cNvSpPr/>
            <p:nvPr/>
          </p:nvSpPr>
          <p:spPr>
            <a:xfrm>
              <a:off x="8169313" y="2349532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00D9FB-6C08-483A-A82B-02005064F665}"/>
                </a:ext>
              </a:extLst>
            </p:cNvPr>
            <p:cNvSpPr/>
            <p:nvPr/>
          </p:nvSpPr>
          <p:spPr>
            <a:xfrm>
              <a:off x="9398278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Validácia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C5A2D7-7B22-46D2-906B-C6FAFE0404CB}"/>
                </a:ext>
              </a:extLst>
            </p:cNvPr>
            <p:cNvSpPr/>
            <p:nvPr/>
          </p:nvSpPr>
          <p:spPr>
            <a:xfrm>
              <a:off x="2675045" y="2344983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4A08CF-B3BB-4779-8B4C-CD65A9C82AAF}"/>
                </a:ext>
              </a:extLst>
            </p:cNvPr>
            <p:cNvSpPr/>
            <p:nvPr/>
          </p:nvSpPr>
          <p:spPr>
            <a:xfrm>
              <a:off x="10522749" y="2343440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439FEB-232B-4827-9372-E1281C6D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B67A-8CD4-467E-AEFE-4CE84E69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A8DD-273A-483E-B716-66C7322C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Rozdelenie podľa potreby nahrávať dáta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</a:t>
            </a:r>
          </a:p>
          <a:p>
            <a:r>
              <a:rPr lang="sk-SK" dirty="0"/>
              <a:t>Časová os</a:t>
            </a:r>
            <a:r>
              <a:rPr lang="en-US" dirty="0"/>
              <a:t> – </a:t>
            </a:r>
            <a:r>
              <a:rPr lang="sk-SK" dirty="0"/>
              <a:t>3 časti + zvlášť privítanie (úvod)</a:t>
            </a:r>
            <a:endParaRPr lang="en-US" dirty="0"/>
          </a:p>
          <a:p>
            <a:pPr lvl="1"/>
            <a:r>
              <a:rPr lang="sk-SK" dirty="0"/>
              <a:t>Pred nahrávaním – kalibrácia, inštrukcie, dotazník</a:t>
            </a:r>
          </a:p>
          <a:p>
            <a:pPr lvl="1"/>
            <a:r>
              <a:rPr lang="sk-SK" dirty="0"/>
              <a:t>Počas nahrávania – inštrukcie, desktop, program, (obrázok)</a:t>
            </a:r>
          </a:p>
          <a:p>
            <a:pPr lvl="1"/>
            <a:r>
              <a:rPr lang="sk-SK" dirty="0"/>
              <a:t>Po </a:t>
            </a:r>
            <a:r>
              <a:rPr lang="en-US" dirty="0" err="1"/>
              <a:t>nahr</a:t>
            </a:r>
            <a:r>
              <a:rPr lang="sk-SK" dirty="0" err="1"/>
              <a:t>ávaní</a:t>
            </a:r>
            <a:r>
              <a:rPr lang="sk-SK" dirty="0"/>
              <a:t> – inštrukcie, dotazník, fixačný filter</a:t>
            </a:r>
          </a:p>
          <a:p>
            <a:endParaRPr lang="sk-SK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CF3D0-17E6-4258-A9EE-702952768807}"/>
              </a:ext>
            </a:extLst>
          </p:cNvPr>
          <p:cNvGrpSpPr/>
          <p:nvPr/>
        </p:nvGrpSpPr>
        <p:grpSpPr>
          <a:xfrm>
            <a:off x="672309" y="2780820"/>
            <a:ext cx="11010053" cy="964842"/>
            <a:chOff x="501603" y="2132641"/>
            <a:chExt cx="11010053" cy="964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67BF7C-EAFF-402C-837C-8E6F07032F7D}"/>
                </a:ext>
              </a:extLst>
            </p:cNvPr>
            <p:cNvSpPr/>
            <p:nvPr/>
          </p:nvSpPr>
          <p:spPr>
            <a:xfrm>
              <a:off x="3801035" y="2307143"/>
              <a:ext cx="988907" cy="6366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Tutoriál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CA433-9401-46D7-8084-75FD0BA2A1A8}"/>
                </a:ext>
              </a:extLst>
            </p:cNvPr>
            <p:cNvSpPr/>
            <p:nvPr/>
          </p:nvSpPr>
          <p:spPr>
            <a:xfrm>
              <a:off x="3760388" y="2350426"/>
              <a:ext cx="988907" cy="6366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91C2CD-0CC6-4479-87D9-44061EB0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326" y="2353007"/>
              <a:ext cx="659030" cy="6297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24A120-B30D-4FD8-A3E7-755FDE6A2646}"/>
                </a:ext>
              </a:extLst>
            </p:cNvPr>
            <p:cNvSpPr/>
            <p:nvPr/>
          </p:nvSpPr>
          <p:spPr>
            <a:xfrm>
              <a:off x="5920751" y="2132641"/>
              <a:ext cx="4532883" cy="964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46724E-7504-48D9-9A0A-FBFEA6484485}"/>
                </a:ext>
              </a:extLst>
            </p:cNvPr>
            <p:cNvSpPr/>
            <p:nvPr/>
          </p:nvSpPr>
          <p:spPr>
            <a:xfrm>
              <a:off x="7149717" y="2201129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E68F08-A43F-42F7-A717-4884ADE4851C}"/>
                </a:ext>
              </a:extLst>
            </p:cNvPr>
            <p:cNvSpPr/>
            <p:nvPr/>
          </p:nvSpPr>
          <p:spPr>
            <a:xfrm>
              <a:off x="7098408" y="2253787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D9F7DB-5B34-463B-9616-FA1D50DB8ABF}"/>
                </a:ext>
              </a:extLst>
            </p:cNvPr>
            <p:cNvSpPr/>
            <p:nvPr/>
          </p:nvSpPr>
          <p:spPr>
            <a:xfrm>
              <a:off x="7047099" y="2306739"/>
              <a:ext cx="2156254" cy="728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80CC9E-D2B6-4CB1-B990-146F0D3FA8BB}"/>
                </a:ext>
              </a:extLst>
            </p:cNvPr>
            <p:cNvSpPr/>
            <p:nvPr/>
          </p:nvSpPr>
          <p:spPr>
            <a:xfrm>
              <a:off x="501603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Privítanie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0576E-0566-4526-8250-68AC1B13E77B}"/>
                </a:ext>
              </a:extLst>
            </p:cNvPr>
            <p:cNvSpPr/>
            <p:nvPr/>
          </p:nvSpPr>
          <p:spPr>
            <a:xfrm>
              <a:off x="1588324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Osnova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4D0F2E-F641-41FE-8D41-B95080E00F75}"/>
                </a:ext>
              </a:extLst>
            </p:cNvPr>
            <p:cNvSpPr/>
            <p:nvPr/>
          </p:nvSpPr>
          <p:spPr>
            <a:xfrm>
              <a:off x="3760388" y="2349531"/>
              <a:ext cx="988907" cy="6366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Tutoriál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7CE932-BA19-4972-82AD-0F0CE8E6E141}"/>
                </a:ext>
              </a:extLst>
            </p:cNvPr>
            <p:cNvSpPr/>
            <p:nvPr/>
          </p:nvSpPr>
          <p:spPr>
            <a:xfrm>
              <a:off x="4884670" y="2346054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Kalibrácia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7DEEFB-D3E3-400B-9070-8984E6BE1BB7}"/>
                </a:ext>
              </a:extLst>
            </p:cNvPr>
            <p:cNvSpPr/>
            <p:nvPr/>
          </p:nvSpPr>
          <p:spPr>
            <a:xfrm>
              <a:off x="5965885" y="2349532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Validácia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17AE0C-CA60-4324-A5E9-0B20DF1FE20C}"/>
                </a:ext>
              </a:extLst>
            </p:cNvPr>
            <p:cNvSpPr/>
            <p:nvPr/>
          </p:nvSpPr>
          <p:spPr>
            <a:xfrm>
              <a:off x="7088099" y="2349531"/>
              <a:ext cx="988907" cy="6366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3FA8DF-8A48-4AF7-A75A-C029E0B4A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036" y="2364911"/>
              <a:ext cx="640499" cy="61203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B4CF08-73D2-4F5A-84CC-FFB2C1C7F264}"/>
                </a:ext>
              </a:extLst>
            </p:cNvPr>
            <p:cNvSpPr/>
            <p:nvPr/>
          </p:nvSpPr>
          <p:spPr>
            <a:xfrm>
              <a:off x="7077788" y="2545618"/>
              <a:ext cx="988907" cy="243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Úloha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B1B407-C2B0-48D9-A25C-85496C1BEBD6}"/>
                </a:ext>
              </a:extLst>
            </p:cNvPr>
            <p:cNvSpPr/>
            <p:nvPr/>
          </p:nvSpPr>
          <p:spPr>
            <a:xfrm>
              <a:off x="8169313" y="2349532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00D9FB-6C08-483A-A82B-02005064F665}"/>
                </a:ext>
              </a:extLst>
            </p:cNvPr>
            <p:cNvSpPr/>
            <p:nvPr/>
          </p:nvSpPr>
          <p:spPr>
            <a:xfrm>
              <a:off x="9398278" y="2340675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Validácia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C5A2D7-7B22-46D2-906B-C6FAFE0404CB}"/>
                </a:ext>
              </a:extLst>
            </p:cNvPr>
            <p:cNvSpPr/>
            <p:nvPr/>
          </p:nvSpPr>
          <p:spPr>
            <a:xfrm>
              <a:off x="2675045" y="2344983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4A08CF-B3BB-4779-8B4C-CD65A9C82AAF}"/>
                </a:ext>
              </a:extLst>
            </p:cNvPr>
            <p:cNvSpPr/>
            <p:nvPr/>
          </p:nvSpPr>
          <p:spPr>
            <a:xfrm>
              <a:off x="10522749" y="2343440"/>
              <a:ext cx="988907" cy="636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solidFill>
                    <a:schemeClr val="tx1"/>
                  </a:solidFill>
                </a:rPr>
                <a:t>Dotazník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9294DE-99EA-468E-8B97-E08963B2AF13}"/>
              </a:ext>
            </a:extLst>
          </p:cNvPr>
          <p:cNvCxnSpPr>
            <a:cxnSpLocks/>
          </p:cNvCxnSpPr>
          <p:nvPr/>
        </p:nvCxnSpPr>
        <p:spPr>
          <a:xfrm>
            <a:off x="1714367" y="2722880"/>
            <a:ext cx="0" cy="1124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83E66F-4D73-4CEE-945E-63B8F11712B6}"/>
              </a:ext>
            </a:extLst>
          </p:cNvPr>
          <p:cNvCxnSpPr>
            <a:cxnSpLocks/>
          </p:cNvCxnSpPr>
          <p:nvPr/>
        </p:nvCxnSpPr>
        <p:spPr>
          <a:xfrm>
            <a:off x="6091457" y="2722880"/>
            <a:ext cx="0" cy="1124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F713AC-30E5-434D-981F-73E7335A4E85}"/>
              </a:ext>
            </a:extLst>
          </p:cNvPr>
          <p:cNvCxnSpPr>
            <a:cxnSpLocks/>
          </p:cNvCxnSpPr>
          <p:nvPr/>
        </p:nvCxnSpPr>
        <p:spPr>
          <a:xfrm>
            <a:off x="10624340" y="2722880"/>
            <a:ext cx="0" cy="1124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10AE01-75B6-4E57-B67E-E240D342362E}"/>
              </a:ext>
            </a:extLst>
          </p:cNvPr>
          <p:cNvCxnSpPr>
            <a:cxnSpLocks/>
          </p:cNvCxnSpPr>
          <p:nvPr/>
        </p:nvCxnSpPr>
        <p:spPr>
          <a:xfrm>
            <a:off x="11741940" y="2722880"/>
            <a:ext cx="0" cy="1124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3FE9228-02B6-41C0-9B74-B9DF571086F5}"/>
              </a:ext>
            </a:extLst>
          </p:cNvPr>
          <p:cNvSpPr/>
          <p:nvPr/>
        </p:nvSpPr>
        <p:spPr>
          <a:xfrm>
            <a:off x="6091457" y="3873282"/>
            <a:ext cx="4515003" cy="24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chemeClr val="tx1"/>
                </a:solidFill>
              </a:rPr>
              <a:t>Nahrávanie dát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A719FC-EA99-48EF-B5B9-B7AB11E6C6CB}"/>
              </a:ext>
            </a:extLst>
          </p:cNvPr>
          <p:cNvSpPr/>
          <p:nvPr/>
        </p:nvSpPr>
        <p:spPr>
          <a:xfrm>
            <a:off x="1714367" y="3873282"/>
            <a:ext cx="4377090" cy="24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chemeClr val="tx1"/>
                </a:solidFill>
              </a:rPr>
              <a:t>Pred nahrávaním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B25132C-4E5F-4ADB-BD9B-30C46399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85D9-FED6-416F-A75C-0624EA83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</a:t>
            </a:r>
            <a:r>
              <a:rPr lang="en-US" dirty="0"/>
              <a:t>UXC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2335-D1AF-4A69-8250-B91D3637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err="1"/>
              <a:t>Spustenie</a:t>
            </a:r>
            <a:r>
              <a:rPr lang="en-US" dirty="0"/>
              <a:t> </a:t>
            </a:r>
            <a:r>
              <a:rPr lang="en-US" dirty="0" err="1"/>
              <a:t>nahr</a:t>
            </a:r>
            <a:r>
              <a:rPr lang="sk-SK" dirty="0" err="1"/>
              <a:t>ávania</a:t>
            </a:r>
            <a:endParaRPr lang="sk-SK" dirty="0"/>
          </a:p>
          <a:p>
            <a:pPr lvl="1"/>
            <a:r>
              <a:rPr lang="sk-SK" dirty="0"/>
              <a:t>Lokálne, UXR, Web API</a:t>
            </a:r>
          </a:p>
          <a:p>
            <a:pPr lvl="1"/>
            <a:r>
              <a:rPr lang="sk-SK" dirty="0"/>
              <a:t>Surové dáta, bez analytických nástrojov</a:t>
            </a:r>
          </a:p>
          <a:p>
            <a:pPr lvl="1"/>
            <a:endParaRPr lang="sk-SK" dirty="0"/>
          </a:p>
          <a:p>
            <a:r>
              <a:rPr lang="sk-SK" dirty="0"/>
              <a:t>Ovládanie cez GUI,</a:t>
            </a:r>
            <a:r>
              <a:rPr lang="en-US" dirty="0"/>
              <a:t> REST</a:t>
            </a:r>
            <a:r>
              <a:rPr lang="sk-SK" dirty="0"/>
              <a:t> API, (UXR)</a:t>
            </a:r>
          </a:p>
          <a:p>
            <a:r>
              <a:rPr lang="sk-SK" dirty="0"/>
              <a:t>Podporované zariadenia:</a:t>
            </a:r>
          </a:p>
          <a:p>
            <a:pPr lvl="1"/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</a:t>
            </a:r>
            <a:r>
              <a:rPr lang="sk-SK" dirty="0"/>
              <a:t> + simulátor</a:t>
            </a:r>
          </a:p>
          <a:p>
            <a:pPr lvl="1"/>
            <a:r>
              <a:rPr lang="sk-SK" dirty="0"/>
              <a:t>Klávesnica, myš, obrazovka, kamera</a:t>
            </a:r>
          </a:p>
          <a:p>
            <a:pPr lvl="1"/>
            <a:r>
              <a:rPr lang="sk-SK" dirty="0"/>
              <a:t>Externé udalosti cez API</a:t>
            </a:r>
            <a:br>
              <a:rPr lang="sk-SK" dirty="0">
                <a:hlinkClick r:id="rId2"/>
              </a:rPr>
            </a:br>
            <a:endParaRPr lang="sk-SK" dirty="0">
              <a:hlinkClick r:id="rId2"/>
            </a:endParaRPr>
          </a:p>
          <a:p>
            <a:pPr marL="0" indent="0">
              <a:buNone/>
            </a:pPr>
            <a:r>
              <a:rPr lang="sk-SK" dirty="0">
                <a:hlinkClick r:id="rId2"/>
              </a:rPr>
              <a:t>https://github.com/uxifiit/uxc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pPr lvl="1"/>
            <a:endParaRPr lang="sk-SK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60BF6-B7BE-4A7F-AA73-695913587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69" y="540544"/>
            <a:ext cx="3583305" cy="27870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53106-F609-46C7-BC64-D39485524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1037"/>
            <a:ext cx="599650" cy="61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E0F5F-BA12-412B-9B74-FF0096DA4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4" r="158" b="-1"/>
          <a:stretch/>
        </p:blipFill>
        <p:spPr>
          <a:xfrm>
            <a:off x="7096169" y="3589497"/>
            <a:ext cx="3583305" cy="276685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9FA1F-26EA-4B93-9775-FB888180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7A73-FC9F-405B-996C-11617D2F6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45F4-3EE0-4468-8FBF-08CF3ADA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Zariadenia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12FE-E770-412F-BEBC-CC07BC24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 </a:t>
            </a:r>
            <a:r>
              <a:rPr lang="en-US" dirty="0"/>
              <a:t>–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</a:t>
            </a:r>
            <a:r>
              <a:rPr lang="sk-SK" dirty="0"/>
              <a:t> – </a:t>
            </a:r>
            <a:r>
              <a:rPr lang="sk-SK" dirty="0" err="1"/>
              <a:t>Tobii</a:t>
            </a:r>
            <a:r>
              <a:rPr lang="sk-SK" dirty="0"/>
              <a:t> X2-60, </a:t>
            </a:r>
            <a:r>
              <a:rPr lang="sk-SK" dirty="0" err="1"/>
              <a:t>Tobii</a:t>
            </a:r>
            <a:r>
              <a:rPr lang="sk-SK" dirty="0"/>
              <a:t> TX300</a:t>
            </a:r>
          </a:p>
          <a:p>
            <a:r>
              <a:rPr lang="en-US" b="1" dirty="0"/>
              <a:t>SC </a:t>
            </a:r>
            <a:r>
              <a:rPr lang="en-US" dirty="0"/>
              <a:t>– </a:t>
            </a:r>
            <a:r>
              <a:rPr lang="sk-SK" dirty="0"/>
              <a:t>Obrazovka – UScreenCapture (</a:t>
            </a:r>
            <a:r>
              <a:rPr lang="sk-SK" dirty="0" err="1"/>
              <a:t>Ffmpeg</a:t>
            </a:r>
            <a:r>
              <a:rPr lang="sk-SK" dirty="0"/>
              <a:t>) </a:t>
            </a:r>
          </a:p>
          <a:p>
            <a:pPr lvl="1"/>
            <a:r>
              <a:rPr lang="sk-SK" b="1" dirty="0"/>
              <a:t>10 FPS</a:t>
            </a:r>
          </a:p>
          <a:p>
            <a:pPr lvl="1"/>
            <a:r>
              <a:rPr lang="sk-SK" dirty="0"/>
              <a:t>mp4</a:t>
            </a:r>
          </a:p>
          <a:p>
            <a:r>
              <a:rPr lang="en-US" b="1" dirty="0"/>
              <a:t>WCV </a:t>
            </a:r>
            <a:r>
              <a:rPr lang="en-US" dirty="0"/>
              <a:t>– </a:t>
            </a:r>
            <a:r>
              <a:rPr lang="sk-SK" dirty="0"/>
              <a:t>Webkamera – </a:t>
            </a:r>
            <a:r>
              <a:rPr lang="sk-SK" dirty="0" err="1"/>
              <a:t>FFmpeg</a:t>
            </a:r>
            <a:endParaRPr lang="sk-SK" dirty="0"/>
          </a:p>
          <a:p>
            <a:r>
              <a:rPr lang="en-US" b="1" dirty="0"/>
              <a:t>WCA </a:t>
            </a:r>
            <a:r>
              <a:rPr lang="en-US" dirty="0"/>
              <a:t>– </a:t>
            </a:r>
            <a:r>
              <a:rPr lang="sk-SK" dirty="0"/>
              <a:t>Mikrofón – zvlášť od obrazu</a:t>
            </a:r>
          </a:p>
          <a:p>
            <a:r>
              <a:rPr lang="en-US" b="1" dirty="0"/>
              <a:t>EXTEV </a:t>
            </a:r>
            <a:r>
              <a:rPr lang="en-US" dirty="0"/>
              <a:t>– External Events </a:t>
            </a:r>
          </a:p>
          <a:p>
            <a:r>
              <a:rPr lang="en-US" b="1" dirty="0"/>
              <a:t>KB </a:t>
            </a:r>
            <a:r>
              <a:rPr lang="en-US" dirty="0"/>
              <a:t>– kl</a:t>
            </a:r>
            <a:r>
              <a:rPr lang="sk-SK" dirty="0" err="1"/>
              <a:t>ávesnica</a:t>
            </a:r>
            <a:r>
              <a:rPr lang="sk-SK" dirty="0"/>
              <a:t>, </a:t>
            </a:r>
            <a:r>
              <a:rPr lang="sk-SK" b="1" dirty="0"/>
              <a:t>ME </a:t>
            </a:r>
            <a:r>
              <a:rPr lang="en-US" dirty="0"/>
              <a:t>–</a:t>
            </a:r>
            <a:r>
              <a:rPr lang="sk-SK" dirty="0"/>
              <a:t> myš</a:t>
            </a:r>
            <a:endParaRPr lang="sk-S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378C2-1704-4D00-A762-7AF15EEB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7F83B1-D195-4BEE-97B0-C57ED558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/>
          <a:stretch/>
        </p:blipFill>
        <p:spPr>
          <a:xfrm>
            <a:off x="5772015" y="3429000"/>
            <a:ext cx="4343400" cy="33297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F41368-AE81-4FE5-B9EE-42112DDE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UXR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7A3B-C042-48B4-818E-252570E7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37175"/>
          </a:xfrm>
        </p:spPr>
        <p:txBody>
          <a:bodyPr>
            <a:normAutofit/>
          </a:bodyPr>
          <a:lstStyle/>
          <a:p>
            <a:r>
              <a:rPr lang="sk-SK" dirty="0"/>
              <a:t>Registrácia – schválenie účtu</a:t>
            </a:r>
            <a:br>
              <a:rPr lang="sk-SK" dirty="0"/>
            </a:br>
            <a:r>
              <a:rPr lang="sk-SK" dirty="0"/>
              <a:t>@stuba.sk</a:t>
            </a:r>
            <a:br>
              <a:rPr lang="sk-SK" dirty="0"/>
            </a:br>
            <a:endParaRPr lang="sk-SK" dirty="0"/>
          </a:p>
          <a:p>
            <a:r>
              <a:rPr lang="sk-SK" dirty="0"/>
              <a:t>Založenie projektu</a:t>
            </a:r>
          </a:p>
          <a:p>
            <a:pPr lvl="1"/>
            <a:r>
              <a:rPr lang="sk-SK" dirty="0"/>
              <a:t>Názov, popis</a:t>
            </a:r>
          </a:p>
          <a:p>
            <a:pPr lvl="1"/>
            <a:r>
              <a:rPr lang="sk-SK" dirty="0"/>
              <a:t>Definícia nahrávania</a:t>
            </a:r>
          </a:p>
          <a:p>
            <a:r>
              <a:rPr lang="sk-SK" dirty="0"/>
              <a:t>Naplánovanie nahrávania</a:t>
            </a:r>
          </a:p>
          <a:p>
            <a:endParaRPr lang="sk-SK" dirty="0"/>
          </a:p>
          <a:p>
            <a:r>
              <a:rPr lang="sk-SK" dirty="0"/>
              <a:t>Stiahnutie dát</a:t>
            </a:r>
            <a:endParaRPr lang="en-US" dirty="0"/>
          </a:p>
          <a:p>
            <a:r>
              <a:rPr lang="en-US" dirty="0" err="1"/>
              <a:t>Sledovanie</a:t>
            </a:r>
            <a:r>
              <a:rPr lang="en-US" dirty="0"/>
              <a:t> </a:t>
            </a:r>
            <a:r>
              <a:rPr lang="en-US" dirty="0" err="1"/>
              <a:t>uzlov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http://uxlab.fiit.stuba.sk/uxr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CA320-5104-4C6D-966A-C24E2E33B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557" b="21737"/>
          <a:stretch/>
        </p:blipFill>
        <p:spPr>
          <a:xfrm>
            <a:off x="5772015" y="247635"/>
            <a:ext cx="4263525" cy="30821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6A630-1012-4632-B08E-6529F60BBC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405"/>
          <a:stretch/>
        </p:blipFill>
        <p:spPr>
          <a:xfrm>
            <a:off x="8956235" y="1408922"/>
            <a:ext cx="3235765" cy="4907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ED9-A315-4AE3-A749-BEC21B7C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7A73-FC9F-405B-996C-11617D2F6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9C8E-025A-4B5A-BC94-37A114DC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 použitia – lokálne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4423-857A-4AE6-BEA0-7B9CE9B3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Testovanie experimentu</a:t>
            </a:r>
          </a:p>
          <a:p>
            <a:r>
              <a:rPr lang="sk-SK" dirty="0"/>
              <a:t>Bez auto-</a:t>
            </a:r>
            <a:r>
              <a:rPr lang="sk-SK" dirty="0" err="1"/>
              <a:t>uploadu</a:t>
            </a:r>
            <a:r>
              <a:rPr lang="sk-SK" dirty="0"/>
              <a:t> do UXR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10C380-513C-4006-9C1F-F8F6B774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5417"/>
            <a:ext cx="5410200" cy="1681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D5B6D-3666-4D08-99D8-38E906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1978025"/>
            <a:ext cx="4648200" cy="3438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4F6D1-5320-470B-BDCC-D5E39113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9C8E-025A-4B5A-BC94-37A114DC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 použitia – vzdialene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0D095-4233-4122-A2E3-B42545EE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6" y="1816100"/>
            <a:ext cx="8751567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B0693-659C-4FB8-81AF-0F82CBC5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5A0-17A6-4015-8C89-7B56788F8D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637</Words>
  <Application>Microsoft Office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Infraštruktúra pre skupinové štúdie so sledovaním pohľadu</vt:lpstr>
      <vt:lpstr>Experimenty so sledovaním pohľadu</vt:lpstr>
      <vt:lpstr>Experiment</vt:lpstr>
      <vt:lpstr>Experiment</vt:lpstr>
      <vt:lpstr>    UXC</vt:lpstr>
      <vt:lpstr>Zariadenia</vt:lpstr>
      <vt:lpstr>UXR</vt:lpstr>
      <vt:lpstr>Spôsob použitia – lokálne</vt:lpstr>
      <vt:lpstr>Spôsob použitia – vzdialene</vt:lpstr>
      <vt:lpstr>Spôsob použitia – z externej aplikácie</vt:lpstr>
      <vt:lpstr>Ako si pripravím experiment</vt:lpstr>
      <vt:lpstr>Lokálne API</vt:lpstr>
      <vt:lpstr>Čo potom?</vt:lpstr>
      <vt:lpstr>Formát eye tracking dát</vt:lpstr>
      <vt:lpstr>Fixačný filter</vt:lpstr>
      <vt:lpstr>Priradenie eye tracking dát stimulom</vt:lpstr>
      <vt:lpstr>Ako rozbehať UXC u seba</vt:lpstr>
      <vt:lpstr>Build UXC projektu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UXI Group Studies Infrastructure</dc:title>
  <dc:creator>Martin Konôpka</dc:creator>
  <cp:lastModifiedBy>Martin Konôpka</cp:lastModifiedBy>
  <cp:revision>22</cp:revision>
  <dcterms:created xsi:type="dcterms:W3CDTF">2019-02-26T20:28:42Z</dcterms:created>
  <dcterms:modified xsi:type="dcterms:W3CDTF">2019-03-01T11:12:25Z</dcterms:modified>
</cp:coreProperties>
</file>