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87" r:id="rId3"/>
    <p:sldId id="276" r:id="rId4"/>
    <p:sldId id="284" r:id="rId5"/>
    <p:sldId id="277" r:id="rId6"/>
    <p:sldId id="278" r:id="rId7"/>
    <p:sldId id="279" r:id="rId8"/>
    <p:sldId id="280" r:id="rId9"/>
    <p:sldId id="288" r:id="rId10"/>
    <p:sldId id="283" r:id="rId11"/>
    <p:sldId id="290" r:id="rId12"/>
    <p:sldId id="285" r:id="rId13"/>
    <p:sldId id="289" r:id="rId14"/>
    <p:sldId id="261" r:id="rId15"/>
    <p:sldId id="264" r:id="rId16"/>
    <p:sldId id="265" r:id="rId17"/>
    <p:sldId id="266" r:id="rId18"/>
    <p:sldId id="267" r:id="rId19"/>
    <p:sldId id="268" r:id="rId20"/>
    <p:sldId id="269" r:id="rId21"/>
    <p:sldId id="274" r:id="rId22"/>
    <p:sldId id="291" r:id="rId23"/>
    <p:sldId id="294" r:id="rId24"/>
    <p:sldId id="296" r:id="rId25"/>
    <p:sldId id="282" r:id="rId26"/>
    <p:sldId id="292" r:id="rId27"/>
    <p:sldId id="293" r:id="rId28"/>
    <p:sldId id="260" r:id="rId29"/>
    <p:sldId id="286" r:id="rId3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A5FFA-F1E9-4F96-A121-2D5CDAB20650}" v="1" dt="2019-10-22T14:52:11.397"/>
    <p1510:client id="{F7A30AE4-9966-4997-A65D-B581C2F204B5}" v="1356" dt="2019-10-22T20:13:31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óbert Móro" userId="079d04b6a5625180" providerId="LiveId" clId="{B930F627-A268-49F7-8E21-4A4BCAF1CBD2}"/>
    <pc:docChg chg="addSld delSld modSld">
      <pc:chgData name="Róbert Móro" userId="079d04b6a5625180" providerId="LiveId" clId="{B930F627-A268-49F7-8E21-4A4BCAF1CBD2}" dt="2019-10-22T14:52:35.429" v="30" actId="20577"/>
      <pc:docMkLst>
        <pc:docMk/>
      </pc:docMkLst>
      <pc:sldChg chg="modSp">
        <pc:chgData name="Róbert Móro" userId="079d04b6a5625180" providerId="LiveId" clId="{B930F627-A268-49F7-8E21-4A4BCAF1CBD2}" dt="2019-10-22T14:52:35.429" v="30" actId="20577"/>
        <pc:sldMkLst>
          <pc:docMk/>
          <pc:sldMk cId="1956615211" sldId="256"/>
        </pc:sldMkLst>
        <pc:spChg chg="mod">
          <ac:chgData name="Róbert Móro" userId="079d04b6a5625180" providerId="LiveId" clId="{B930F627-A268-49F7-8E21-4A4BCAF1CBD2}" dt="2019-10-22T14:52:35.429" v="30" actId="20577"/>
          <ac:spMkLst>
            <pc:docMk/>
            <pc:sldMk cId="1956615211" sldId="256"/>
            <ac:spMk id="3" creationId="{00000000-0000-0000-0000-000000000000}"/>
          </ac:spMkLst>
        </pc:spChg>
      </pc:sldChg>
      <pc:sldChg chg="del">
        <pc:chgData name="Róbert Móro" userId="079d04b6a5625180" providerId="LiveId" clId="{B930F627-A268-49F7-8E21-4A4BCAF1CBD2}" dt="2019-10-22T14:52:07.421" v="0" actId="2696"/>
        <pc:sldMkLst>
          <pc:docMk/>
          <pc:sldMk cId="137936715" sldId="286"/>
        </pc:sldMkLst>
      </pc:sldChg>
      <pc:sldChg chg="modSp add">
        <pc:chgData name="Róbert Móro" userId="079d04b6a5625180" providerId="LiveId" clId="{B930F627-A268-49F7-8E21-4A4BCAF1CBD2}" dt="2019-10-22T14:52:15.281" v="20" actId="20577"/>
        <pc:sldMkLst>
          <pc:docMk/>
          <pc:sldMk cId="3509727313" sldId="286"/>
        </pc:sldMkLst>
        <pc:spChg chg="mod">
          <ac:chgData name="Róbert Móro" userId="079d04b6a5625180" providerId="LiveId" clId="{B930F627-A268-49F7-8E21-4A4BCAF1CBD2}" dt="2019-10-22T14:52:15.281" v="20" actId="20577"/>
          <ac:spMkLst>
            <pc:docMk/>
            <pc:sldMk cId="3509727313" sldId="286"/>
            <ac:spMk id="2" creationId="{96E3A947-0834-4994-8898-821F1A7C4A12}"/>
          </ac:spMkLst>
        </pc:spChg>
      </pc:sldChg>
    </pc:docChg>
  </pc:docChgLst>
  <pc:docChgLst>
    <pc:chgData name="Róbert Móro" userId="079d04b6a5625180" providerId="LiveId" clId="{F7A30AE4-9966-4997-A65D-B581C2F204B5}"/>
    <pc:docChg chg="undo custSel addSld delSld modSld sldOrd">
      <pc:chgData name="Róbert Móro" userId="079d04b6a5625180" providerId="LiveId" clId="{F7A30AE4-9966-4997-A65D-B581C2F204B5}" dt="2019-10-22T20:13:59.517" v="3204" actId="20577"/>
      <pc:docMkLst>
        <pc:docMk/>
      </pc:docMkLst>
      <pc:sldChg chg="modSp">
        <pc:chgData name="Róbert Móro" userId="079d04b6a5625180" providerId="LiveId" clId="{F7A30AE4-9966-4997-A65D-B581C2F204B5}" dt="2019-10-22T19:20:32.493" v="1261" actId="20577"/>
        <pc:sldMkLst>
          <pc:docMk/>
          <pc:sldMk cId="1956615211" sldId="256"/>
        </pc:sldMkLst>
        <pc:spChg chg="mod">
          <ac:chgData name="Róbert Móro" userId="079d04b6a5625180" providerId="LiveId" clId="{F7A30AE4-9966-4997-A65D-B581C2F204B5}" dt="2019-10-22T14:53:07.444" v="4" actId="20577"/>
          <ac:spMkLst>
            <pc:docMk/>
            <pc:sldMk cId="1956615211" sldId="256"/>
            <ac:spMk id="2" creationId="{00000000-0000-0000-0000-000000000000}"/>
          </ac:spMkLst>
        </pc:spChg>
        <pc:spChg chg="mod">
          <ac:chgData name="Róbert Móro" userId="079d04b6a5625180" providerId="LiveId" clId="{F7A30AE4-9966-4997-A65D-B581C2F204B5}" dt="2019-10-22T19:20:32.493" v="1261" actId="20577"/>
          <ac:spMkLst>
            <pc:docMk/>
            <pc:sldMk cId="1956615211" sldId="256"/>
            <ac:spMk id="3" creationId="{00000000-0000-0000-0000-000000000000}"/>
          </ac:spMkLst>
        </pc:spChg>
        <pc:picChg chg="mod">
          <ac:chgData name="Róbert Móro" userId="079d04b6a5625180" providerId="LiveId" clId="{F7A30AE4-9966-4997-A65D-B581C2F204B5}" dt="2019-10-22T14:53:27.790" v="8" actId="1076"/>
          <ac:picMkLst>
            <pc:docMk/>
            <pc:sldMk cId="1956615211" sldId="256"/>
            <ac:picMk id="4" creationId="{00000000-0000-0000-0000-000000000000}"/>
          </ac:picMkLst>
        </pc:picChg>
        <pc:picChg chg="mod">
          <ac:chgData name="Róbert Móro" userId="079d04b6a5625180" providerId="LiveId" clId="{F7A30AE4-9966-4997-A65D-B581C2F204B5}" dt="2019-10-22T14:53:29.856" v="9" actId="1076"/>
          <ac:picMkLst>
            <pc:docMk/>
            <pc:sldMk cId="1956615211" sldId="256"/>
            <ac:picMk id="5" creationId="{00000000-0000-0000-0000-000000000000}"/>
          </ac:picMkLst>
        </pc:picChg>
      </pc:sldChg>
      <pc:sldChg chg="modSp del modAnim">
        <pc:chgData name="Róbert Móro" userId="079d04b6a5625180" providerId="LiveId" clId="{F7A30AE4-9966-4997-A65D-B581C2F204B5}" dt="2019-10-22T15:38:18.475" v="771" actId="2696"/>
        <pc:sldMkLst>
          <pc:docMk/>
          <pc:sldMk cId="1055227161" sldId="257"/>
        </pc:sldMkLst>
        <pc:spChg chg="mod">
          <ac:chgData name="Róbert Móro" userId="079d04b6a5625180" providerId="LiveId" clId="{F7A30AE4-9966-4997-A65D-B581C2F204B5}" dt="2019-10-22T15:38:14.845" v="770" actId="27636"/>
          <ac:spMkLst>
            <pc:docMk/>
            <pc:sldMk cId="1055227161" sldId="257"/>
            <ac:spMk id="3" creationId="{00000000-0000-0000-0000-000000000000}"/>
          </ac:spMkLst>
        </pc:spChg>
      </pc:sldChg>
      <pc:sldChg chg="modSp">
        <pc:chgData name="Róbert Móro" userId="079d04b6a5625180" providerId="LiveId" clId="{F7A30AE4-9966-4997-A65D-B581C2F204B5}" dt="2019-10-22T20:11:07.712" v="2996" actId="20577"/>
        <pc:sldMkLst>
          <pc:docMk/>
          <pc:sldMk cId="2670056965" sldId="260"/>
        </pc:sldMkLst>
        <pc:spChg chg="mod">
          <ac:chgData name="Róbert Móro" userId="079d04b6a5625180" providerId="LiveId" clId="{F7A30AE4-9966-4997-A65D-B581C2F204B5}" dt="2019-10-22T15:39:59.161" v="819" actId="27636"/>
          <ac:spMkLst>
            <pc:docMk/>
            <pc:sldMk cId="2670056965" sldId="260"/>
            <ac:spMk id="3" creationId="{00000000-0000-0000-0000-000000000000}"/>
          </ac:spMkLst>
        </pc:spChg>
        <pc:spChg chg="mod">
          <ac:chgData name="Róbert Móro" userId="079d04b6a5625180" providerId="LiveId" clId="{F7A30AE4-9966-4997-A65D-B581C2F204B5}" dt="2019-10-22T20:11:07.712" v="2996" actId="20577"/>
          <ac:spMkLst>
            <pc:docMk/>
            <pc:sldMk cId="2670056965" sldId="260"/>
            <ac:spMk id="4" creationId="{514A3AD1-E43B-4E70-AC38-6A3B2A7DECDF}"/>
          </ac:spMkLst>
        </pc:spChg>
      </pc:sldChg>
      <pc:sldChg chg="modSp">
        <pc:chgData name="Róbert Móro" userId="079d04b6a5625180" providerId="LiveId" clId="{F7A30AE4-9966-4997-A65D-B581C2F204B5}" dt="2019-10-22T20:08:50.878" v="2944" actId="20577"/>
        <pc:sldMkLst>
          <pc:docMk/>
          <pc:sldMk cId="349354594" sldId="261"/>
        </pc:sldMkLst>
        <pc:spChg chg="mod">
          <ac:chgData name="Róbert Móro" userId="079d04b6a5625180" providerId="LiveId" clId="{F7A30AE4-9966-4997-A65D-B581C2F204B5}" dt="2019-10-22T20:08:50.878" v="2944" actId="20577"/>
          <ac:spMkLst>
            <pc:docMk/>
            <pc:sldMk cId="349354594" sldId="261"/>
            <ac:spMk id="4" creationId="{00000000-0000-0000-0000-000000000000}"/>
          </ac:spMkLst>
        </pc:spChg>
      </pc:sldChg>
      <pc:sldChg chg="modSp">
        <pc:chgData name="Róbert Móro" userId="079d04b6a5625180" providerId="LiveId" clId="{F7A30AE4-9966-4997-A65D-B581C2F204B5}" dt="2019-10-22T20:09:01.163" v="2947" actId="20577"/>
        <pc:sldMkLst>
          <pc:docMk/>
          <pc:sldMk cId="2802023664" sldId="264"/>
        </pc:sldMkLst>
        <pc:spChg chg="mod">
          <ac:chgData name="Róbert Móro" userId="079d04b6a5625180" providerId="LiveId" clId="{F7A30AE4-9966-4997-A65D-B581C2F204B5}" dt="2019-10-22T16:01:14.402" v="1128" actId="207"/>
          <ac:spMkLst>
            <pc:docMk/>
            <pc:sldMk cId="2802023664" sldId="264"/>
            <ac:spMk id="3" creationId="{00000000-0000-0000-0000-000000000000}"/>
          </ac:spMkLst>
        </pc:spChg>
        <pc:spChg chg="mod">
          <ac:chgData name="Róbert Móro" userId="079d04b6a5625180" providerId="LiveId" clId="{F7A30AE4-9966-4997-A65D-B581C2F204B5}" dt="2019-10-22T20:09:01.163" v="2947" actId="20577"/>
          <ac:spMkLst>
            <pc:docMk/>
            <pc:sldMk cId="2802023664" sldId="264"/>
            <ac:spMk id="4" creationId="{00000000-0000-0000-0000-000000000000}"/>
          </ac:spMkLst>
        </pc:spChg>
      </pc:sldChg>
      <pc:sldChg chg="modSp">
        <pc:chgData name="Róbert Móro" userId="079d04b6a5625180" providerId="LiveId" clId="{F7A30AE4-9966-4997-A65D-B581C2F204B5}" dt="2019-10-22T20:09:05.021" v="2950" actId="20577"/>
        <pc:sldMkLst>
          <pc:docMk/>
          <pc:sldMk cId="73443091" sldId="265"/>
        </pc:sldMkLst>
        <pc:spChg chg="mod">
          <ac:chgData name="Róbert Móro" userId="079d04b6a5625180" providerId="LiveId" clId="{F7A30AE4-9966-4997-A65D-B581C2F204B5}" dt="2019-10-22T15:50:37.713" v="1052" actId="20577"/>
          <ac:spMkLst>
            <pc:docMk/>
            <pc:sldMk cId="73443091" sldId="265"/>
            <ac:spMk id="3" creationId="{00000000-0000-0000-0000-000000000000}"/>
          </ac:spMkLst>
        </pc:spChg>
        <pc:spChg chg="mod">
          <ac:chgData name="Róbert Móro" userId="079d04b6a5625180" providerId="LiveId" clId="{F7A30AE4-9966-4997-A65D-B581C2F204B5}" dt="2019-10-22T20:09:05.021" v="2950" actId="20577"/>
          <ac:spMkLst>
            <pc:docMk/>
            <pc:sldMk cId="73443091" sldId="265"/>
            <ac:spMk id="4" creationId="{00000000-0000-0000-0000-000000000000}"/>
          </ac:spMkLst>
        </pc:spChg>
      </pc:sldChg>
      <pc:sldChg chg="modSp modAnim">
        <pc:chgData name="Róbert Móro" userId="079d04b6a5625180" providerId="LiveId" clId="{F7A30AE4-9966-4997-A65D-B581C2F204B5}" dt="2019-10-22T20:09:13.034" v="2954" actId="1076"/>
        <pc:sldMkLst>
          <pc:docMk/>
          <pc:sldMk cId="1199524461" sldId="266"/>
        </pc:sldMkLst>
        <pc:spChg chg="mod">
          <ac:chgData name="Róbert Móro" userId="079d04b6a5625180" providerId="LiveId" clId="{F7A30AE4-9966-4997-A65D-B581C2F204B5}" dt="2019-10-22T15:51:00.631" v="1056" actId="20577"/>
          <ac:spMkLst>
            <pc:docMk/>
            <pc:sldMk cId="1199524461" sldId="266"/>
            <ac:spMk id="2" creationId="{00000000-0000-0000-0000-000000000000}"/>
          </ac:spMkLst>
        </pc:spChg>
        <pc:spChg chg="mod">
          <ac:chgData name="Róbert Móro" userId="079d04b6a5625180" providerId="LiveId" clId="{F7A30AE4-9966-4997-A65D-B581C2F204B5}" dt="2019-10-22T20:09:13.034" v="2954" actId="1076"/>
          <ac:spMkLst>
            <pc:docMk/>
            <pc:sldMk cId="1199524461" sldId="266"/>
            <ac:spMk id="4" creationId="{00000000-0000-0000-0000-000000000000}"/>
          </ac:spMkLst>
        </pc:spChg>
      </pc:sldChg>
      <pc:sldChg chg="modSp modTransition">
        <pc:chgData name="Róbert Móro" userId="079d04b6a5625180" providerId="LiveId" clId="{F7A30AE4-9966-4997-A65D-B581C2F204B5}" dt="2019-10-22T20:09:17.992" v="2957" actId="20577"/>
        <pc:sldMkLst>
          <pc:docMk/>
          <pc:sldMk cId="1920915077" sldId="267"/>
        </pc:sldMkLst>
        <pc:spChg chg="mod">
          <ac:chgData name="Róbert Móro" userId="079d04b6a5625180" providerId="LiveId" clId="{F7A30AE4-9966-4997-A65D-B581C2F204B5}" dt="2019-10-22T20:09:17.992" v="2957" actId="20577"/>
          <ac:spMkLst>
            <pc:docMk/>
            <pc:sldMk cId="1920915077" sldId="267"/>
            <ac:spMk id="4" creationId="{00000000-0000-0000-0000-000000000000}"/>
          </ac:spMkLst>
        </pc:spChg>
      </pc:sldChg>
      <pc:sldChg chg="modSp modAnim">
        <pc:chgData name="Róbert Móro" userId="079d04b6a5625180" providerId="LiveId" clId="{F7A30AE4-9966-4997-A65D-B581C2F204B5}" dt="2019-10-22T20:09:21.791" v="2960" actId="20577"/>
        <pc:sldMkLst>
          <pc:docMk/>
          <pc:sldMk cId="647670033" sldId="268"/>
        </pc:sldMkLst>
        <pc:spChg chg="mod">
          <ac:chgData name="Róbert Móro" userId="079d04b6a5625180" providerId="LiveId" clId="{F7A30AE4-9966-4997-A65D-B581C2F204B5}" dt="2019-10-22T19:22:53.003" v="1377" actId="113"/>
          <ac:spMkLst>
            <pc:docMk/>
            <pc:sldMk cId="647670033" sldId="268"/>
            <ac:spMk id="3" creationId="{00000000-0000-0000-0000-000000000000}"/>
          </ac:spMkLst>
        </pc:spChg>
        <pc:spChg chg="mod">
          <ac:chgData name="Róbert Móro" userId="079d04b6a5625180" providerId="LiveId" clId="{F7A30AE4-9966-4997-A65D-B581C2F204B5}" dt="2019-10-22T20:09:21.791" v="2960" actId="20577"/>
          <ac:spMkLst>
            <pc:docMk/>
            <pc:sldMk cId="647670033" sldId="268"/>
            <ac:spMk id="4" creationId="{00000000-0000-0000-0000-000000000000}"/>
          </ac:spMkLst>
        </pc:spChg>
      </pc:sldChg>
      <pc:sldChg chg="modSp modAnim">
        <pc:chgData name="Róbert Móro" userId="079d04b6a5625180" providerId="LiveId" clId="{F7A30AE4-9966-4997-A65D-B581C2F204B5}" dt="2019-10-22T20:09:27.186" v="2963" actId="20577"/>
        <pc:sldMkLst>
          <pc:docMk/>
          <pc:sldMk cId="3326658318" sldId="269"/>
        </pc:sldMkLst>
        <pc:spChg chg="mod">
          <ac:chgData name="Róbert Móro" userId="079d04b6a5625180" providerId="LiveId" clId="{F7A30AE4-9966-4997-A65D-B581C2F204B5}" dt="2019-10-22T19:23:15.896" v="1379" actId="20577"/>
          <ac:spMkLst>
            <pc:docMk/>
            <pc:sldMk cId="3326658318" sldId="269"/>
            <ac:spMk id="3" creationId="{00000000-0000-0000-0000-000000000000}"/>
          </ac:spMkLst>
        </pc:spChg>
        <pc:spChg chg="mod">
          <ac:chgData name="Róbert Móro" userId="079d04b6a5625180" providerId="LiveId" clId="{F7A30AE4-9966-4997-A65D-B581C2F204B5}" dt="2019-10-22T20:09:27.186" v="2963" actId="20577"/>
          <ac:spMkLst>
            <pc:docMk/>
            <pc:sldMk cId="3326658318" sldId="269"/>
            <ac:spMk id="4" creationId="{00000000-0000-0000-0000-000000000000}"/>
          </ac:spMkLst>
        </pc:spChg>
      </pc:sldChg>
      <pc:sldChg chg="modSp modTransition modAnim">
        <pc:chgData name="Róbert Móro" userId="079d04b6a5625180" providerId="LiveId" clId="{F7A30AE4-9966-4997-A65D-B581C2F204B5}" dt="2019-10-22T20:10:09.277" v="2970" actId="20577"/>
        <pc:sldMkLst>
          <pc:docMk/>
          <pc:sldMk cId="513329697" sldId="274"/>
        </pc:sldMkLst>
        <pc:spChg chg="mod">
          <ac:chgData name="Róbert Móro" userId="079d04b6a5625180" providerId="LiveId" clId="{F7A30AE4-9966-4997-A65D-B581C2F204B5}" dt="2019-10-22T20:10:09.277" v="2970" actId="20577"/>
          <ac:spMkLst>
            <pc:docMk/>
            <pc:sldMk cId="513329697" sldId="274"/>
            <ac:spMk id="4" creationId="{00000000-0000-0000-0000-000000000000}"/>
          </ac:spMkLst>
        </pc:spChg>
      </pc:sldChg>
      <pc:sldChg chg="del">
        <pc:chgData name="Róbert Móro" userId="079d04b6a5625180" providerId="LiveId" clId="{F7A30AE4-9966-4997-A65D-B581C2F204B5}" dt="2019-10-22T14:55:55.333" v="52" actId="2696"/>
        <pc:sldMkLst>
          <pc:docMk/>
          <pc:sldMk cId="3752602433" sldId="275"/>
        </pc:sldMkLst>
      </pc:sldChg>
      <pc:sldChg chg="modSp modAnim">
        <pc:chgData name="Róbert Móro" userId="079d04b6a5625180" providerId="LiveId" clId="{F7A30AE4-9966-4997-A65D-B581C2F204B5}" dt="2019-10-22T20:07:16.610" v="2906" actId="20577"/>
        <pc:sldMkLst>
          <pc:docMk/>
          <pc:sldMk cId="1657051217" sldId="276"/>
        </pc:sldMkLst>
        <pc:spChg chg="mod">
          <ac:chgData name="Róbert Móro" userId="079d04b6a5625180" providerId="LiveId" clId="{F7A30AE4-9966-4997-A65D-B581C2F204B5}" dt="2019-10-22T14:57:18.727" v="76" actId="20577"/>
          <ac:spMkLst>
            <pc:docMk/>
            <pc:sldMk cId="1657051217" sldId="276"/>
            <ac:spMk id="2" creationId="{CAB0EFC9-BAC1-4997-AC36-38EE28D7A315}"/>
          </ac:spMkLst>
        </pc:spChg>
        <pc:spChg chg="mod">
          <ac:chgData name="Róbert Móro" userId="079d04b6a5625180" providerId="LiveId" clId="{F7A30AE4-9966-4997-A65D-B581C2F204B5}" dt="2019-10-22T15:05:26.281" v="299" actId="20577"/>
          <ac:spMkLst>
            <pc:docMk/>
            <pc:sldMk cId="1657051217" sldId="276"/>
            <ac:spMk id="3" creationId="{8C587682-44B5-4838-AA2F-3553A53FD225}"/>
          </ac:spMkLst>
        </pc:spChg>
        <pc:spChg chg="mod">
          <ac:chgData name="Róbert Móro" userId="079d04b6a5625180" providerId="LiveId" clId="{F7A30AE4-9966-4997-A65D-B581C2F204B5}" dt="2019-10-22T20:07:16.610" v="2906" actId="20577"/>
          <ac:spMkLst>
            <pc:docMk/>
            <pc:sldMk cId="1657051217" sldId="276"/>
            <ac:spMk id="4" creationId="{C29BB827-FCAD-4B97-B8E8-4C794747D93D}"/>
          </ac:spMkLst>
        </pc:spChg>
      </pc:sldChg>
      <pc:sldChg chg="modSp">
        <pc:chgData name="Róbert Móro" userId="079d04b6a5625180" providerId="LiveId" clId="{F7A30AE4-9966-4997-A65D-B581C2F204B5}" dt="2019-10-22T20:07:30.500" v="2911" actId="20577"/>
        <pc:sldMkLst>
          <pc:docMk/>
          <pc:sldMk cId="2786495019" sldId="277"/>
        </pc:sldMkLst>
        <pc:spChg chg="mod">
          <ac:chgData name="Róbert Móro" userId="079d04b6a5625180" providerId="LiveId" clId="{F7A30AE4-9966-4997-A65D-B581C2F204B5}" dt="2019-10-22T20:07:30.500" v="2911" actId="20577"/>
          <ac:spMkLst>
            <pc:docMk/>
            <pc:sldMk cId="2786495019" sldId="277"/>
            <ac:spMk id="4" creationId="{F11D7EDF-9192-48FB-AA72-2FD2FD4CBDA6}"/>
          </ac:spMkLst>
        </pc:spChg>
      </pc:sldChg>
      <pc:sldChg chg="modSp">
        <pc:chgData name="Róbert Móro" userId="079d04b6a5625180" providerId="LiveId" clId="{F7A30AE4-9966-4997-A65D-B581C2F204B5}" dt="2019-10-22T20:07:35.492" v="2913" actId="20577"/>
        <pc:sldMkLst>
          <pc:docMk/>
          <pc:sldMk cId="1760733233" sldId="278"/>
        </pc:sldMkLst>
        <pc:spChg chg="mod">
          <ac:chgData name="Róbert Móro" userId="079d04b6a5625180" providerId="LiveId" clId="{F7A30AE4-9966-4997-A65D-B581C2F204B5}" dt="2019-10-22T20:07:35.492" v="2913" actId="20577"/>
          <ac:spMkLst>
            <pc:docMk/>
            <pc:sldMk cId="1760733233" sldId="278"/>
            <ac:spMk id="4" creationId="{DC5BA30C-5B07-45CB-BF5E-2577D2015D0D}"/>
          </ac:spMkLst>
        </pc:spChg>
      </pc:sldChg>
      <pc:sldChg chg="modSp modAnim">
        <pc:chgData name="Róbert Móro" userId="079d04b6a5625180" providerId="LiveId" clId="{F7A30AE4-9966-4997-A65D-B581C2F204B5}" dt="2019-10-22T20:07:40.771" v="2915" actId="20577"/>
        <pc:sldMkLst>
          <pc:docMk/>
          <pc:sldMk cId="415285987" sldId="279"/>
        </pc:sldMkLst>
        <pc:spChg chg="mod">
          <ac:chgData name="Róbert Móro" userId="079d04b6a5625180" providerId="LiveId" clId="{F7A30AE4-9966-4997-A65D-B581C2F204B5}" dt="2019-10-22T15:15:35.381" v="676" actId="114"/>
          <ac:spMkLst>
            <pc:docMk/>
            <pc:sldMk cId="415285987" sldId="279"/>
            <ac:spMk id="3" creationId="{8BFCF50D-A01F-4A9B-9E5B-B902AF0CC29F}"/>
          </ac:spMkLst>
        </pc:spChg>
        <pc:spChg chg="mod">
          <ac:chgData name="Róbert Móro" userId="079d04b6a5625180" providerId="LiveId" clId="{F7A30AE4-9966-4997-A65D-B581C2F204B5}" dt="2019-10-22T20:07:40.771" v="2915" actId="20577"/>
          <ac:spMkLst>
            <pc:docMk/>
            <pc:sldMk cId="415285987" sldId="279"/>
            <ac:spMk id="4" creationId="{A1E591DA-0343-4D87-9472-E580756425FE}"/>
          </ac:spMkLst>
        </pc:spChg>
      </pc:sldChg>
      <pc:sldChg chg="modSp">
        <pc:chgData name="Róbert Móro" userId="079d04b6a5625180" providerId="LiveId" clId="{F7A30AE4-9966-4997-A65D-B581C2F204B5}" dt="2019-10-22T20:07:45.307" v="2917" actId="20577"/>
        <pc:sldMkLst>
          <pc:docMk/>
          <pc:sldMk cId="412153815" sldId="280"/>
        </pc:sldMkLst>
        <pc:spChg chg="mod">
          <ac:chgData name="Róbert Móro" userId="079d04b6a5625180" providerId="LiveId" clId="{F7A30AE4-9966-4997-A65D-B581C2F204B5}" dt="2019-10-22T15:16:51.447" v="689" actId="20577"/>
          <ac:spMkLst>
            <pc:docMk/>
            <pc:sldMk cId="412153815" sldId="280"/>
            <ac:spMk id="3" creationId="{D2D63186-3546-4199-BD92-467323D4B7CC}"/>
          </ac:spMkLst>
        </pc:spChg>
        <pc:spChg chg="mod">
          <ac:chgData name="Róbert Móro" userId="079d04b6a5625180" providerId="LiveId" clId="{F7A30AE4-9966-4997-A65D-B581C2F204B5}" dt="2019-10-22T20:07:45.307" v="2917" actId="20577"/>
          <ac:spMkLst>
            <pc:docMk/>
            <pc:sldMk cId="412153815" sldId="280"/>
            <ac:spMk id="4" creationId="{8B8EFD24-F360-4F2A-9397-5E0686C1726E}"/>
          </ac:spMkLst>
        </pc:spChg>
      </pc:sldChg>
      <pc:sldChg chg="modSp modAnim">
        <pc:chgData name="Róbert Móro" userId="079d04b6a5625180" providerId="LiveId" clId="{F7A30AE4-9966-4997-A65D-B581C2F204B5}" dt="2019-10-22T20:10:52.991" v="2987" actId="20577"/>
        <pc:sldMkLst>
          <pc:docMk/>
          <pc:sldMk cId="2866190505" sldId="282"/>
        </pc:sldMkLst>
        <pc:spChg chg="mod">
          <ac:chgData name="Róbert Móro" userId="079d04b6a5625180" providerId="LiveId" clId="{F7A30AE4-9966-4997-A65D-B581C2F204B5}" dt="2019-10-22T20:10:52.991" v="2987" actId="20577"/>
          <ac:spMkLst>
            <pc:docMk/>
            <pc:sldMk cId="2866190505" sldId="282"/>
            <ac:spMk id="4" creationId="{FCCC37A5-C506-4EC7-B2B3-963A7265F57C}"/>
          </ac:spMkLst>
        </pc:spChg>
      </pc:sldChg>
      <pc:sldChg chg="modSp">
        <pc:chgData name="Róbert Móro" userId="079d04b6a5625180" providerId="LiveId" clId="{F7A30AE4-9966-4997-A65D-B581C2F204B5}" dt="2019-10-22T20:08:04.728" v="2922" actId="1076"/>
        <pc:sldMkLst>
          <pc:docMk/>
          <pc:sldMk cId="3887333419" sldId="283"/>
        </pc:sldMkLst>
        <pc:spChg chg="mod">
          <ac:chgData name="Róbert Móro" userId="079d04b6a5625180" providerId="LiveId" clId="{F7A30AE4-9966-4997-A65D-B581C2F204B5}" dt="2019-10-22T20:08:04.728" v="2922" actId="1076"/>
          <ac:spMkLst>
            <pc:docMk/>
            <pc:sldMk cId="3887333419" sldId="283"/>
            <ac:spMk id="4" creationId="{1F0DF211-EE81-44F4-8C0A-75E560E7328A}"/>
          </ac:spMkLst>
        </pc:spChg>
      </pc:sldChg>
      <pc:sldChg chg="modSp modAnim">
        <pc:chgData name="Róbert Móro" userId="079d04b6a5625180" providerId="LiveId" clId="{F7A30AE4-9966-4997-A65D-B581C2F204B5}" dt="2019-10-22T20:07:20.507" v="2909" actId="20577"/>
        <pc:sldMkLst>
          <pc:docMk/>
          <pc:sldMk cId="4184664539" sldId="284"/>
        </pc:sldMkLst>
        <pc:spChg chg="mod">
          <ac:chgData name="Róbert Móro" userId="079d04b6a5625180" providerId="LiveId" clId="{F7A30AE4-9966-4997-A65D-B581C2F204B5}" dt="2019-10-22T15:13:24.415" v="668" actId="20577"/>
          <ac:spMkLst>
            <pc:docMk/>
            <pc:sldMk cId="4184664539" sldId="284"/>
            <ac:spMk id="2" creationId="{5C719F66-8F79-4B77-AEE9-DACC5A4AF335}"/>
          </ac:spMkLst>
        </pc:spChg>
        <pc:spChg chg="mod">
          <ac:chgData name="Róbert Móro" userId="079d04b6a5625180" providerId="LiveId" clId="{F7A30AE4-9966-4997-A65D-B581C2F204B5}" dt="2019-10-22T15:13:38.382" v="672" actId="20577"/>
          <ac:spMkLst>
            <pc:docMk/>
            <pc:sldMk cId="4184664539" sldId="284"/>
            <ac:spMk id="3" creationId="{11263340-72F6-443A-BAE7-EFA2AE3E507A}"/>
          </ac:spMkLst>
        </pc:spChg>
        <pc:spChg chg="mod">
          <ac:chgData name="Róbert Móro" userId="079d04b6a5625180" providerId="LiveId" clId="{F7A30AE4-9966-4997-A65D-B581C2F204B5}" dt="2019-10-22T20:07:20.507" v="2909" actId="20577"/>
          <ac:spMkLst>
            <pc:docMk/>
            <pc:sldMk cId="4184664539" sldId="284"/>
            <ac:spMk id="4" creationId="{2918CA3C-16D0-4B3A-93C1-5B68AE57BD38}"/>
          </ac:spMkLst>
        </pc:spChg>
      </pc:sldChg>
      <pc:sldChg chg="modSp">
        <pc:chgData name="Róbert Móro" userId="079d04b6a5625180" providerId="LiveId" clId="{F7A30AE4-9966-4997-A65D-B581C2F204B5}" dt="2019-10-22T20:08:29.929" v="2931" actId="20577"/>
        <pc:sldMkLst>
          <pc:docMk/>
          <pc:sldMk cId="89172780" sldId="285"/>
        </pc:sldMkLst>
        <pc:spChg chg="mod">
          <ac:chgData name="Róbert Móro" userId="079d04b6a5625180" providerId="LiveId" clId="{F7A30AE4-9966-4997-A65D-B581C2F204B5}" dt="2019-10-22T20:08:29.929" v="2931" actId="20577"/>
          <ac:spMkLst>
            <pc:docMk/>
            <pc:sldMk cId="89172780" sldId="285"/>
            <ac:spMk id="5" creationId="{18DC1811-8AA6-48EF-A24C-7C6FB381895B}"/>
          </ac:spMkLst>
        </pc:spChg>
      </pc:sldChg>
      <pc:sldChg chg="modSp">
        <pc:chgData name="Róbert Móro" userId="079d04b6a5625180" providerId="LiveId" clId="{F7A30AE4-9966-4997-A65D-B581C2F204B5}" dt="2019-10-22T20:13:59.517" v="3204" actId="20577"/>
        <pc:sldMkLst>
          <pc:docMk/>
          <pc:sldMk cId="3509727313" sldId="286"/>
        </pc:sldMkLst>
        <pc:spChg chg="mod">
          <ac:chgData name="Róbert Móro" userId="079d04b6a5625180" providerId="LiveId" clId="{F7A30AE4-9966-4997-A65D-B581C2F204B5}" dt="2019-10-22T20:03:24.929" v="2792" actId="20577"/>
          <ac:spMkLst>
            <pc:docMk/>
            <pc:sldMk cId="3509727313" sldId="286"/>
            <ac:spMk id="2" creationId="{96E3A947-0834-4994-8898-821F1A7C4A12}"/>
          </ac:spMkLst>
        </pc:spChg>
        <pc:spChg chg="mod">
          <ac:chgData name="Róbert Móro" userId="079d04b6a5625180" providerId="LiveId" clId="{F7A30AE4-9966-4997-A65D-B581C2F204B5}" dt="2019-10-22T20:13:59.517" v="3204" actId="20577"/>
          <ac:spMkLst>
            <pc:docMk/>
            <pc:sldMk cId="3509727313" sldId="286"/>
            <ac:spMk id="3" creationId="{6B6E49EB-676B-4104-96AF-52DE6EC99724}"/>
          </ac:spMkLst>
        </pc:spChg>
        <pc:spChg chg="mod">
          <ac:chgData name="Róbert Móro" userId="079d04b6a5625180" providerId="LiveId" clId="{F7A30AE4-9966-4997-A65D-B581C2F204B5}" dt="2019-10-22T20:11:17.580" v="3000" actId="20577"/>
          <ac:spMkLst>
            <pc:docMk/>
            <pc:sldMk cId="3509727313" sldId="286"/>
            <ac:spMk id="4" creationId="{3ADD61A2-5578-4D53-B3A5-3622954DDCE1}"/>
          </ac:spMkLst>
        </pc:spChg>
      </pc:sldChg>
      <pc:sldChg chg="addSp delSp modSp add">
        <pc:chgData name="Róbert Móro" userId="079d04b6a5625180" providerId="LiveId" clId="{F7A30AE4-9966-4997-A65D-B581C2F204B5}" dt="2019-10-22T20:07:11.158" v="2903" actId="20577"/>
        <pc:sldMkLst>
          <pc:docMk/>
          <pc:sldMk cId="574669235" sldId="287"/>
        </pc:sldMkLst>
        <pc:spChg chg="mod">
          <ac:chgData name="Róbert Móro" userId="079d04b6a5625180" providerId="LiveId" clId="{F7A30AE4-9966-4997-A65D-B581C2F204B5}" dt="2019-10-22T14:55:26.703" v="43" actId="20577"/>
          <ac:spMkLst>
            <pc:docMk/>
            <pc:sldMk cId="574669235" sldId="287"/>
            <ac:spMk id="2" creationId="{E9D4C77D-8F4F-4F65-A985-B94543196672}"/>
          </ac:spMkLst>
        </pc:spChg>
        <pc:spChg chg="del">
          <ac:chgData name="Róbert Móro" userId="079d04b6a5625180" providerId="LiveId" clId="{F7A30AE4-9966-4997-A65D-B581C2F204B5}" dt="2019-10-22T14:55:13.031" v="11"/>
          <ac:spMkLst>
            <pc:docMk/>
            <pc:sldMk cId="574669235" sldId="287"/>
            <ac:spMk id="3" creationId="{CCEBE138-476B-4A20-8CCC-7E61970D43B6}"/>
          </ac:spMkLst>
        </pc:spChg>
        <pc:spChg chg="mod">
          <ac:chgData name="Róbert Móro" userId="079d04b6a5625180" providerId="LiveId" clId="{F7A30AE4-9966-4997-A65D-B581C2F204B5}" dt="2019-10-22T20:07:11.158" v="2903" actId="20577"/>
          <ac:spMkLst>
            <pc:docMk/>
            <pc:sldMk cId="574669235" sldId="287"/>
            <ac:spMk id="4" creationId="{C71284E2-371E-41B3-93B9-402D3870762E}"/>
          </ac:spMkLst>
        </pc:spChg>
        <pc:picChg chg="add mod">
          <ac:chgData name="Róbert Móro" userId="079d04b6a5625180" providerId="LiveId" clId="{F7A30AE4-9966-4997-A65D-B581C2F204B5}" dt="2019-10-22T14:55:51.792" v="51" actId="1076"/>
          <ac:picMkLst>
            <pc:docMk/>
            <pc:sldMk cId="574669235" sldId="287"/>
            <ac:picMk id="5" creationId="{ABFC4B52-F30B-46C8-BF4C-75914ADE1201}"/>
          </ac:picMkLst>
        </pc:picChg>
      </pc:sldChg>
      <pc:sldChg chg="modSp add modAnim">
        <pc:chgData name="Róbert Móro" userId="079d04b6a5625180" providerId="LiveId" clId="{F7A30AE4-9966-4997-A65D-B581C2F204B5}" dt="2019-10-22T20:07:51.644" v="2919" actId="20577"/>
        <pc:sldMkLst>
          <pc:docMk/>
          <pc:sldMk cId="683533799" sldId="288"/>
        </pc:sldMkLst>
        <pc:spChg chg="mod">
          <ac:chgData name="Róbert Móro" userId="079d04b6a5625180" providerId="LiveId" clId="{F7A30AE4-9966-4997-A65D-B581C2F204B5}" dt="2019-10-22T15:23:40.686" v="744" actId="114"/>
          <ac:spMkLst>
            <pc:docMk/>
            <pc:sldMk cId="683533799" sldId="288"/>
            <ac:spMk id="3" creationId="{00000000-0000-0000-0000-000000000000}"/>
          </ac:spMkLst>
        </pc:spChg>
        <pc:spChg chg="mod">
          <ac:chgData name="Róbert Móro" userId="079d04b6a5625180" providerId="LiveId" clId="{F7A30AE4-9966-4997-A65D-B581C2F204B5}" dt="2019-10-22T20:07:51.644" v="2919" actId="20577"/>
          <ac:spMkLst>
            <pc:docMk/>
            <pc:sldMk cId="683533799" sldId="288"/>
            <ac:spMk id="4" creationId="{00000000-0000-0000-0000-000000000000}"/>
          </ac:spMkLst>
        </pc:spChg>
      </pc:sldChg>
      <pc:sldChg chg="modSp add modAnim">
        <pc:chgData name="Róbert Móro" userId="079d04b6a5625180" providerId="LiveId" clId="{F7A30AE4-9966-4997-A65D-B581C2F204B5}" dt="2019-10-22T20:08:46.822" v="2941" actId="20577"/>
        <pc:sldMkLst>
          <pc:docMk/>
          <pc:sldMk cId="571530455" sldId="289"/>
        </pc:sldMkLst>
        <pc:spChg chg="mod">
          <ac:chgData name="Róbert Móro" userId="079d04b6a5625180" providerId="LiveId" clId="{F7A30AE4-9966-4997-A65D-B581C2F204B5}" dt="2019-10-22T15:37:56.644" v="767" actId="20577"/>
          <ac:spMkLst>
            <pc:docMk/>
            <pc:sldMk cId="571530455" sldId="289"/>
            <ac:spMk id="2" creationId="{C64603FA-EBC4-4DB1-83E0-33CCDF4D12BF}"/>
          </ac:spMkLst>
        </pc:spChg>
        <pc:spChg chg="mod">
          <ac:chgData name="Róbert Móro" userId="079d04b6a5625180" providerId="LiveId" clId="{F7A30AE4-9966-4997-A65D-B581C2F204B5}" dt="2019-10-22T15:49:28.692" v="1042" actId="20577"/>
          <ac:spMkLst>
            <pc:docMk/>
            <pc:sldMk cId="571530455" sldId="289"/>
            <ac:spMk id="3" creationId="{C37B1644-777A-4EEC-B496-E775F506DD8A}"/>
          </ac:spMkLst>
        </pc:spChg>
        <pc:spChg chg="mod">
          <ac:chgData name="Róbert Móro" userId="079d04b6a5625180" providerId="LiveId" clId="{F7A30AE4-9966-4997-A65D-B581C2F204B5}" dt="2019-10-22T20:08:46.822" v="2941" actId="20577"/>
          <ac:spMkLst>
            <pc:docMk/>
            <pc:sldMk cId="571530455" sldId="289"/>
            <ac:spMk id="4" creationId="{A23C9053-8101-4B59-87A2-5A9ABA1A6F74}"/>
          </ac:spMkLst>
        </pc:spChg>
      </pc:sldChg>
      <pc:sldChg chg="addSp delSp modSp add">
        <pc:chgData name="Róbert Móro" userId="079d04b6a5625180" providerId="LiveId" clId="{F7A30AE4-9966-4997-A65D-B581C2F204B5}" dt="2019-10-22T20:08:23.769" v="2928" actId="403"/>
        <pc:sldMkLst>
          <pc:docMk/>
          <pc:sldMk cId="1348910761" sldId="290"/>
        </pc:sldMkLst>
        <pc:spChg chg="mod">
          <ac:chgData name="Róbert Móro" userId="079d04b6a5625180" providerId="LiveId" clId="{F7A30AE4-9966-4997-A65D-B581C2F204B5}" dt="2019-10-22T19:21:09.955" v="1266" actId="20577"/>
          <ac:spMkLst>
            <pc:docMk/>
            <pc:sldMk cId="1348910761" sldId="290"/>
            <ac:spMk id="2" creationId="{142E642E-0C62-4591-AE24-790538759CC6}"/>
          </ac:spMkLst>
        </pc:spChg>
        <pc:spChg chg="del">
          <ac:chgData name="Róbert Móro" userId="079d04b6a5625180" providerId="LiveId" clId="{F7A30AE4-9966-4997-A65D-B581C2F204B5}" dt="2019-10-22T15:58:55.034" v="1063"/>
          <ac:spMkLst>
            <pc:docMk/>
            <pc:sldMk cId="1348910761" sldId="290"/>
            <ac:spMk id="3" creationId="{F598FF15-4661-427A-9D0E-AB874B6E0875}"/>
          </ac:spMkLst>
        </pc:spChg>
        <pc:spChg chg="del">
          <ac:chgData name="Róbert Móro" userId="079d04b6a5625180" providerId="LiveId" clId="{F7A30AE4-9966-4997-A65D-B581C2F204B5}" dt="2019-10-22T15:59:02.854" v="1064"/>
          <ac:spMkLst>
            <pc:docMk/>
            <pc:sldMk cId="1348910761" sldId="290"/>
            <ac:spMk id="4" creationId="{80D7BFAB-1D16-438B-92ED-96FA3B8C1FB5}"/>
          </ac:spMkLst>
        </pc:spChg>
        <pc:spChg chg="mod">
          <ac:chgData name="Róbert Móro" userId="079d04b6a5625180" providerId="LiveId" clId="{F7A30AE4-9966-4997-A65D-B581C2F204B5}" dt="2019-10-22T20:08:23.769" v="2928" actId="403"/>
          <ac:spMkLst>
            <pc:docMk/>
            <pc:sldMk cId="1348910761" sldId="290"/>
            <ac:spMk id="5" creationId="{A3021A49-367B-43E2-B2C9-6FE836D76B5F}"/>
          </ac:spMkLst>
        </pc:spChg>
        <pc:picChg chg="add">
          <ac:chgData name="Róbert Móro" userId="079d04b6a5625180" providerId="LiveId" clId="{F7A30AE4-9966-4997-A65D-B581C2F204B5}" dt="2019-10-22T15:58:55.034" v="1063"/>
          <ac:picMkLst>
            <pc:docMk/>
            <pc:sldMk cId="1348910761" sldId="290"/>
            <ac:picMk id="1026" creationId="{BB20D4A0-7794-480F-8BFF-99A3884BD6F2}"/>
          </ac:picMkLst>
        </pc:picChg>
        <pc:picChg chg="add">
          <ac:chgData name="Róbert Móro" userId="079d04b6a5625180" providerId="LiveId" clId="{F7A30AE4-9966-4997-A65D-B581C2F204B5}" dt="2019-10-22T15:59:02.854" v="1064"/>
          <ac:picMkLst>
            <pc:docMk/>
            <pc:sldMk cId="1348910761" sldId="290"/>
            <ac:picMk id="1028" creationId="{9E979A4C-95F3-46C6-A375-A9D2C246EAD9}"/>
          </ac:picMkLst>
        </pc:picChg>
      </pc:sldChg>
      <pc:sldChg chg="modSp add modAnim">
        <pc:chgData name="Róbert Móro" userId="079d04b6a5625180" providerId="LiveId" clId="{F7A30AE4-9966-4997-A65D-B581C2F204B5}" dt="2019-10-22T20:10:21.847" v="2972" actId="20577"/>
        <pc:sldMkLst>
          <pc:docMk/>
          <pc:sldMk cId="1768441917" sldId="291"/>
        </pc:sldMkLst>
        <pc:spChg chg="mod">
          <ac:chgData name="Róbert Móro" userId="079d04b6a5625180" providerId="LiveId" clId="{F7A30AE4-9966-4997-A65D-B581C2F204B5}" dt="2019-10-22T19:31:07.961" v="1756" actId="20577"/>
          <ac:spMkLst>
            <pc:docMk/>
            <pc:sldMk cId="1768441917" sldId="291"/>
            <ac:spMk id="2" creationId="{181183ED-B95B-40DF-BBC5-3F3F6DB0A664}"/>
          </ac:spMkLst>
        </pc:spChg>
        <pc:spChg chg="mod">
          <ac:chgData name="Róbert Móro" userId="079d04b6a5625180" providerId="LiveId" clId="{F7A30AE4-9966-4997-A65D-B581C2F204B5}" dt="2019-10-22T19:33:40.252" v="1770" actId="27636"/>
          <ac:spMkLst>
            <pc:docMk/>
            <pc:sldMk cId="1768441917" sldId="291"/>
            <ac:spMk id="3" creationId="{553C4606-4610-4CA0-98E2-3024553461CF}"/>
          </ac:spMkLst>
        </pc:spChg>
        <pc:spChg chg="mod">
          <ac:chgData name="Róbert Móro" userId="079d04b6a5625180" providerId="LiveId" clId="{F7A30AE4-9966-4997-A65D-B581C2F204B5}" dt="2019-10-22T20:10:21.847" v="2972" actId="20577"/>
          <ac:spMkLst>
            <pc:docMk/>
            <pc:sldMk cId="1768441917" sldId="291"/>
            <ac:spMk id="4" creationId="{C80A4D5D-6904-42FC-A106-6B5532A42EBA}"/>
          </ac:spMkLst>
        </pc:spChg>
      </pc:sldChg>
      <pc:sldChg chg="addSp delSp modSp add">
        <pc:chgData name="Róbert Móro" userId="079d04b6a5625180" providerId="LiveId" clId="{F7A30AE4-9966-4997-A65D-B581C2F204B5}" dt="2019-10-22T20:10:58.372" v="2989" actId="20577"/>
        <pc:sldMkLst>
          <pc:docMk/>
          <pc:sldMk cId="2113355204" sldId="292"/>
        </pc:sldMkLst>
        <pc:spChg chg="mod">
          <ac:chgData name="Róbert Móro" userId="079d04b6a5625180" providerId="LiveId" clId="{F7A30AE4-9966-4997-A65D-B581C2F204B5}" dt="2019-10-22T16:08:29.319" v="1223" actId="14100"/>
          <ac:spMkLst>
            <pc:docMk/>
            <pc:sldMk cId="2113355204" sldId="292"/>
            <ac:spMk id="2" creationId="{DBA5E244-FC0E-48F0-BFD6-9FDB9254FEF2}"/>
          </ac:spMkLst>
        </pc:spChg>
        <pc:spChg chg="del">
          <ac:chgData name="Róbert Móro" userId="079d04b6a5625180" providerId="LiveId" clId="{F7A30AE4-9966-4997-A65D-B581C2F204B5}" dt="2019-10-22T16:07:47.310" v="1207" actId="931"/>
          <ac:spMkLst>
            <pc:docMk/>
            <pc:sldMk cId="2113355204" sldId="292"/>
            <ac:spMk id="3" creationId="{291836AE-F892-4F12-AF5E-18495A333B41}"/>
          </ac:spMkLst>
        </pc:spChg>
        <pc:spChg chg="mod">
          <ac:chgData name="Róbert Móro" userId="079d04b6a5625180" providerId="LiveId" clId="{F7A30AE4-9966-4997-A65D-B581C2F204B5}" dt="2019-10-22T20:10:58.372" v="2989" actId="20577"/>
          <ac:spMkLst>
            <pc:docMk/>
            <pc:sldMk cId="2113355204" sldId="292"/>
            <ac:spMk id="4" creationId="{DE0FCC35-7005-4E73-9DCC-80596F2F14DE}"/>
          </ac:spMkLst>
        </pc:spChg>
        <pc:picChg chg="add mod">
          <ac:chgData name="Róbert Móro" userId="079d04b6a5625180" providerId="LiveId" clId="{F7A30AE4-9966-4997-A65D-B581C2F204B5}" dt="2019-10-22T16:08:18.343" v="1219" actId="1076"/>
          <ac:picMkLst>
            <pc:docMk/>
            <pc:sldMk cId="2113355204" sldId="292"/>
            <ac:picMk id="6" creationId="{80DAB06A-76CE-4E47-A2FC-013CBE63A831}"/>
          </ac:picMkLst>
        </pc:picChg>
      </pc:sldChg>
      <pc:sldChg chg="modSp add modAnim">
        <pc:chgData name="Róbert Móro" userId="079d04b6a5625180" providerId="LiveId" clId="{F7A30AE4-9966-4997-A65D-B581C2F204B5}" dt="2019-10-22T20:11:03.836" v="2993" actId="20577"/>
        <pc:sldMkLst>
          <pc:docMk/>
          <pc:sldMk cId="2652594950" sldId="293"/>
        </pc:sldMkLst>
        <pc:spChg chg="mod">
          <ac:chgData name="Róbert Móro" userId="079d04b6a5625180" providerId="LiveId" clId="{F7A30AE4-9966-4997-A65D-B581C2F204B5}" dt="2019-10-22T19:43:32.067" v="2512" actId="20577"/>
          <ac:spMkLst>
            <pc:docMk/>
            <pc:sldMk cId="2652594950" sldId="293"/>
            <ac:spMk id="2" creationId="{983B6140-5EE8-4A73-93CE-8E853F2D0751}"/>
          </ac:spMkLst>
        </pc:spChg>
        <pc:spChg chg="mod">
          <ac:chgData name="Róbert Móro" userId="079d04b6a5625180" providerId="LiveId" clId="{F7A30AE4-9966-4997-A65D-B581C2F204B5}" dt="2019-10-22T20:02:33.267" v="2781" actId="20577"/>
          <ac:spMkLst>
            <pc:docMk/>
            <pc:sldMk cId="2652594950" sldId="293"/>
            <ac:spMk id="3" creationId="{C00A6F01-B2B4-46F4-81B2-0E90D5BADD46}"/>
          </ac:spMkLst>
        </pc:spChg>
        <pc:spChg chg="mod">
          <ac:chgData name="Róbert Móro" userId="079d04b6a5625180" providerId="LiveId" clId="{F7A30AE4-9966-4997-A65D-B581C2F204B5}" dt="2019-10-22T20:11:03.836" v="2993" actId="20577"/>
          <ac:spMkLst>
            <pc:docMk/>
            <pc:sldMk cId="2652594950" sldId="293"/>
            <ac:spMk id="4" creationId="{21E908BA-2DC5-4513-BF73-20421BDAC7F6}"/>
          </ac:spMkLst>
        </pc:spChg>
      </pc:sldChg>
      <pc:sldChg chg="modSp add modAnim">
        <pc:chgData name="Róbert Móro" userId="079d04b6a5625180" providerId="LiveId" clId="{F7A30AE4-9966-4997-A65D-B581C2F204B5}" dt="2019-10-22T20:10:26.134" v="2976" actId="20577"/>
        <pc:sldMkLst>
          <pc:docMk/>
          <pc:sldMk cId="2515139023" sldId="294"/>
        </pc:sldMkLst>
        <pc:spChg chg="mod">
          <ac:chgData name="Róbert Móro" userId="079d04b6a5625180" providerId="LiveId" clId="{F7A30AE4-9966-4997-A65D-B581C2F204B5}" dt="2019-10-22T19:31:29.391" v="1762" actId="20577"/>
          <ac:spMkLst>
            <pc:docMk/>
            <pc:sldMk cId="2515139023" sldId="294"/>
            <ac:spMk id="2" creationId="{181183ED-B95B-40DF-BBC5-3F3F6DB0A664}"/>
          </ac:spMkLst>
        </pc:spChg>
        <pc:spChg chg="mod">
          <ac:chgData name="Róbert Móro" userId="079d04b6a5625180" providerId="LiveId" clId="{F7A30AE4-9966-4997-A65D-B581C2F204B5}" dt="2019-10-22T19:39:36.139" v="2369" actId="20577"/>
          <ac:spMkLst>
            <pc:docMk/>
            <pc:sldMk cId="2515139023" sldId="294"/>
            <ac:spMk id="3" creationId="{553C4606-4610-4CA0-98E2-3024553461CF}"/>
          </ac:spMkLst>
        </pc:spChg>
        <pc:spChg chg="mod">
          <ac:chgData name="Róbert Móro" userId="079d04b6a5625180" providerId="LiveId" clId="{F7A30AE4-9966-4997-A65D-B581C2F204B5}" dt="2019-10-22T20:10:26.134" v="2976" actId="20577"/>
          <ac:spMkLst>
            <pc:docMk/>
            <pc:sldMk cId="2515139023" sldId="294"/>
            <ac:spMk id="4" creationId="{C80A4D5D-6904-42FC-A106-6B5532A42EBA}"/>
          </ac:spMkLst>
        </pc:spChg>
      </pc:sldChg>
      <pc:sldChg chg="add del">
        <pc:chgData name="Róbert Móro" userId="079d04b6a5625180" providerId="LiveId" clId="{F7A30AE4-9966-4997-A65D-B581C2F204B5}" dt="2019-10-22T19:41:37.671" v="2420" actId="2696"/>
        <pc:sldMkLst>
          <pc:docMk/>
          <pc:sldMk cId="1341570852" sldId="295"/>
        </pc:sldMkLst>
      </pc:sldChg>
      <pc:sldChg chg="modSp add ord">
        <pc:chgData name="Róbert Móro" userId="079d04b6a5625180" providerId="LiveId" clId="{F7A30AE4-9966-4997-A65D-B581C2F204B5}" dt="2019-10-22T20:10:45.598" v="2984" actId="403"/>
        <pc:sldMkLst>
          <pc:docMk/>
          <pc:sldMk cId="3091636545" sldId="296"/>
        </pc:sldMkLst>
        <pc:spChg chg="mod">
          <ac:chgData name="Róbert Móro" userId="079d04b6a5625180" providerId="LiveId" clId="{F7A30AE4-9966-4997-A65D-B581C2F204B5}" dt="2019-10-22T19:41:28.060" v="2418" actId="20577"/>
          <ac:spMkLst>
            <pc:docMk/>
            <pc:sldMk cId="3091636545" sldId="296"/>
            <ac:spMk id="2" creationId="{CA45D5F9-837D-4731-BFEF-030DB53CF953}"/>
          </ac:spMkLst>
        </pc:spChg>
        <pc:spChg chg="mod">
          <ac:chgData name="Róbert Móro" userId="079d04b6a5625180" providerId="LiveId" clId="{F7A30AE4-9966-4997-A65D-B581C2F204B5}" dt="2019-10-22T20:10:45.598" v="2984" actId="403"/>
          <ac:spMkLst>
            <pc:docMk/>
            <pc:sldMk cId="3091636545" sldId="296"/>
            <ac:spMk id="4" creationId="{18E865A8-3CD3-4A67-A6E9-28A8095028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7521-B360-42AD-9B55-D01FE9027A0F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FBB0D-A375-4E54-A0FA-DACE48CEA4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97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3CD4-C1B1-4485-9D82-25FC7E73D3CB}" type="datetime1">
              <a:rPr lang="sk-SK" smtClean="0"/>
              <a:t>22. 10. 2019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777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0B6B-B65C-4325-9219-D46B2E98CF34}" type="datetime1">
              <a:rPr lang="sk-SK" smtClean="0"/>
              <a:t>22. 10. 2019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930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AA02-6ABC-4E90-ACCF-92CAB59E7610}" type="datetime1">
              <a:rPr lang="sk-SK" smtClean="0"/>
              <a:t>22. 10. 2019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886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546-79E7-4AFD-BC1A-CE5FD2C17AC9}" type="datetime1">
              <a:rPr lang="sk-SK" smtClean="0"/>
              <a:t>22. 10. 2019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A77248B-7926-4EE8-92AB-AF7D1660D9E1}" type="slidenum">
              <a:rPr lang="sk-SK" smtClean="0"/>
              <a:pPr/>
              <a:t>‹#›</a:t>
            </a:fld>
            <a:r>
              <a:rPr lang="sk-SK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145063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E2C2-990A-45FA-A4E3-2EB899F7806F}" type="datetime1">
              <a:rPr lang="sk-SK" smtClean="0"/>
              <a:t>22. 10. 2019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85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6521-D747-43CF-AB32-D44923D65602}" type="datetime1">
              <a:rPr lang="sk-SK" smtClean="0"/>
              <a:t>22. 10. 2019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11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A7BB-5BB9-4B96-B8B5-0008118C0745}" type="datetime1">
              <a:rPr lang="sk-SK" smtClean="0"/>
              <a:t>22. 10. 2019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24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5E19-9EF8-44AE-BD61-99E23E2CD0C5}" type="datetime1">
              <a:rPr lang="sk-SK" smtClean="0"/>
              <a:t>22. 10. 2019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172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2B42-E548-40FC-936F-BA979B2951F7}" type="datetime1">
              <a:rPr lang="sk-SK" smtClean="0"/>
              <a:t>22. 10. 2019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60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757-99B3-404F-86FF-95F0CBC3EAFC}" type="datetime1">
              <a:rPr lang="sk-SK" smtClean="0"/>
              <a:t>22. 10. 2019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914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81D0-C087-4975-A266-7AD820EB4C4D}" type="datetime1">
              <a:rPr lang="sk-SK" smtClean="0"/>
              <a:t>22. 10. 2019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639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4EC6D-6D6E-4590-B10A-B62D4A25DA45}" type="datetime1">
              <a:rPr lang="sk-SK" smtClean="0"/>
              <a:t>22. 10. 2019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431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TUAV/EMDA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iam-data.cs.manchester.ac.uk/data_files/1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e.sk/uxi/wp-content/uploads/sites/2/2017/09/EMDAT-a-Tobii-tutorial.pptx" TargetMode="External"/><Relationship Id="rId2" Type="http://schemas.openxmlformats.org/officeDocument/2006/relationships/hyperlink" Target="https://github.com/ATUAV/EMDA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fidadoma/scanpatterns" TargetMode="External"/><Relationship Id="rId4" Type="http://schemas.openxmlformats.org/officeDocument/2006/relationships/hyperlink" Target="https://github.com/uxifiit/GazeToolk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eovis.cis.rit.edu/recurrenceEventDetection/code/RIT-CIS-MVRL_TommyPKeane_RecurrenceReoccurrenceViewer_2014-03-27.zip" TargetMode="External"/><Relationship Id="rId2" Type="http://schemas.openxmlformats.org/officeDocument/2006/relationships/hyperlink" Target="http://geovis.cis.rit.edu/dataProcessing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zuhi6/scikit-gaze" TargetMode="External"/><Relationship Id="rId4" Type="http://schemas.openxmlformats.org/officeDocument/2006/relationships/hyperlink" Target="https://github.com/baxxos/Scanpath-Evaluator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ZwyPTFABi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tra.acm.org/" TargetMode="External"/><Relationship Id="rId2" Type="http://schemas.openxmlformats.org/officeDocument/2006/relationships/hyperlink" Target="https://bop.unibe.ch/index.php/JEMR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xifiit/UXC/wiki/Devices-and-Recording-Data" TargetMode="External"/><Relationship Id="rId2" Type="http://schemas.openxmlformats.org/officeDocument/2006/relationships/hyperlink" Target="https://github.com/uxifiit/UXC/wiki/Session-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biipro.com/siteassets/tobii-pro/user-manuals/tobii-pro-studio-user-manual.pdf/?v=3.4.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Analýza dát o pohľade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Robo Móro</a:t>
            </a:r>
          </a:p>
          <a:p>
            <a:r>
              <a:rPr lang="en-US" dirty="0" err="1"/>
              <a:t>UXI@PeWe</a:t>
            </a:r>
            <a:r>
              <a:rPr lang="en-US" dirty="0"/>
              <a:t>, </a:t>
            </a:r>
            <a:r>
              <a:rPr lang="sk-SK" dirty="0"/>
              <a:t>23.10.2019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74" y="99294"/>
            <a:ext cx="2267206" cy="813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1"/>
          <a:stretch/>
        </p:blipFill>
        <p:spPr>
          <a:xfrm>
            <a:off x="7671397" y="99294"/>
            <a:ext cx="2011123" cy="8130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5661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622B-1E45-4EAD-BC13-CCC5B670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Spoznajte (vizualizujte si) vaše dáta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3D9F0D-C7A8-430F-B148-5F6F77132B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093867"/>
            <a:ext cx="5181600" cy="345361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8FA446-AC76-421A-AEC8-CD03569E8B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2356" y="1435739"/>
            <a:ext cx="3874176" cy="52021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DF211-EE81-44F4-8C0A-75E560E7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9444" y="6455304"/>
            <a:ext cx="2743200" cy="365125"/>
          </a:xfrm>
        </p:spPr>
        <p:txBody>
          <a:bodyPr/>
          <a:lstStyle/>
          <a:p>
            <a:fld id="{4A77248B-7926-4EE8-92AB-AF7D1660D9E1}" type="slidenum">
              <a:rPr lang="sk-SK" sz="2000" smtClean="0"/>
              <a:pPr/>
              <a:t>10</a:t>
            </a:fld>
            <a:r>
              <a:rPr lang="sk-SK" sz="2000" dirty="0"/>
              <a:t>/29</a:t>
            </a:r>
            <a:endParaRPr lang="sk-SK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2449F0CC-D341-4AB9-89CB-18D1AA2DB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96" y="1690688"/>
            <a:ext cx="5740392" cy="39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642E-0C62-4591-AE24-79053875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</a:t>
            </a:r>
            <a:r>
              <a:rPr lang="en-US" dirty="0"/>
              <a:t>:</a:t>
            </a:r>
            <a:r>
              <a:rPr lang="sk-SK" dirty="0"/>
              <a:t> rôzne štýly čítania, nepresnosti v dátach a pod.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21A49-367B-43E2-B2C9-6FE836D7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z="2000" smtClean="0"/>
              <a:t>11</a:t>
            </a:fld>
            <a:r>
              <a:rPr lang="en-US" sz="2000" dirty="0"/>
              <a:t>/29</a:t>
            </a:r>
            <a:endParaRPr lang="sk-SK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20D4A0-7794-480F-8BFF-99A3884BD6F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4320"/>
            <a:ext cx="5181600" cy="339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E979A4C-95F3-46C6-A375-A9D2C246EA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90140"/>
            <a:ext cx="5181600" cy="322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1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7E7470-407D-49FA-8E74-2A3B83FD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Iné typy vizualizácií </a:t>
            </a:r>
            <a:r>
              <a:rPr lang="en-US" dirty="0"/>
              <a:t>[Blascheck2017]</a:t>
            </a:r>
            <a:endParaRPr lang="sk-SK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4DA70F-B9D0-4740-9F91-CC3D9367A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32"/>
          <a:stretch/>
        </p:blipFill>
        <p:spPr>
          <a:xfrm>
            <a:off x="118216" y="2129228"/>
            <a:ext cx="7381485" cy="32452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C1811-8AA6-48EF-A24C-7C6FB381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12</a:t>
            </a:fld>
            <a:r>
              <a:rPr lang="en-US" dirty="0"/>
              <a:t>/29</a:t>
            </a:r>
            <a:endParaRPr lang="sk-S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C03628-9501-407F-B1BC-35E100066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242" y="2129228"/>
            <a:ext cx="4621542" cy="31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03FA-EBC4-4DB1-83E0-33CCDF4D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Metriky nad oblasťami záujmu/stimulom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B1644-777A-4EEC-B496-E775F506D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Celkom dobrý prehľad v </a:t>
            </a:r>
            <a:r>
              <a:rPr lang="en-US" dirty="0"/>
              <a:t>[Ehmke-Wilson2007]</a:t>
            </a:r>
            <a:r>
              <a:rPr lang="sk-SK" dirty="0"/>
              <a:t>, resp. v </a:t>
            </a:r>
            <a:r>
              <a:rPr lang="en-US" dirty="0"/>
              <a:t>[</a:t>
            </a:r>
            <a:r>
              <a:rPr lang="sk-SK" dirty="0"/>
              <a:t>Holmqvist2011</a:t>
            </a:r>
            <a:r>
              <a:rPr lang="en-US" dirty="0"/>
              <a:t>]</a:t>
            </a:r>
            <a:endParaRPr lang="sk-SK" dirty="0"/>
          </a:p>
          <a:p>
            <a:pPr lvl="1"/>
            <a:r>
              <a:rPr lang="sk-SK" dirty="0"/>
              <a:t>Fixácie (počet, dĺžka, ...), </a:t>
            </a:r>
          </a:p>
          <a:p>
            <a:pPr lvl="1"/>
            <a:r>
              <a:rPr lang="sk-SK" dirty="0" err="1"/>
              <a:t>Sakády</a:t>
            </a:r>
            <a:r>
              <a:rPr lang="sk-SK" dirty="0"/>
              <a:t> (amplitúda, uhol absolútny relatívny, ...), </a:t>
            </a:r>
          </a:p>
          <a:p>
            <a:pPr lvl="1"/>
            <a:r>
              <a:rPr lang="sk-SK" dirty="0"/>
              <a:t>Sekvencie pohľadu, angl. </a:t>
            </a:r>
            <a:r>
              <a:rPr lang="sk-SK" i="1" dirty="0" err="1"/>
              <a:t>scanpaths</a:t>
            </a:r>
            <a:r>
              <a:rPr lang="sk-SK" dirty="0"/>
              <a:t> (hustota, smer, dĺžka, ...), </a:t>
            </a:r>
          </a:p>
          <a:p>
            <a:pPr lvl="1"/>
            <a:r>
              <a:rPr lang="sk-SK" dirty="0"/>
              <a:t>Pohľad, angl. </a:t>
            </a:r>
            <a:r>
              <a:rPr lang="sk-SK" i="1" dirty="0" err="1"/>
              <a:t>gaze</a:t>
            </a:r>
            <a:r>
              <a:rPr lang="sk-SK" dirty="0"/>
              <a:t> (prezretý priestor, ...)</a:t>
            </a:r>
          </a:p>
          <a:p>
            <a:pPr lvl="1"/>
            <a:r>
              <a:rPr lang="sk-SK" dirty="0"/>
              <a:t>Zrenička, angl. </a:t>
            </a:r>
            <a:r>
              <a:rPr lang="sk-SK" i="1" dirty="0" err="1"/>
              <a:t>pupil</a:t>
            </a:r>
            <a:r>
              <a:rPr lang="sk-SK" dirty="0"/>
              <a:t> (veľkosť, zmena veľkosti, ...)</a:t>
            </a:r>
            <a:endParaRPr lang="en-US" dirty="0"/>
          </a:p>
          <a:p>
            <a:endParaRPr lang="sk-SK" i="1" dirty="0"/>
          </a:p>
          <a:p>
            <a:r>
              <a:rPr lang="sk-SK" dirty="0"/>
              <a:t>Knižnica</a:t>
            </a:r>
            <a:r>
              <a:rPr lang="sk-SK" i="1" dirty="0"/>
              <a:t> EMDAT </a:t>
            </a:r>
            <a:r>
              <a:rPr lang="sk-SK" dirty="0"/>
              <a:t>v </a:t>
            </a:r>
            <a:r>
              <a:rPr lang="sk-SK" dirty="0" err="1"/>
              <a:t>Pythone</a:t>
            </a:r>
            <a:endParaRPr lang="sk-SK" i="1" dirty="0"/>
          </a:p>
          <a:p>
            <a:pPr lvl="1"/>
            <a:r>
              <a:rPr lang="en-US" dirty="0">
                <a:hlinkClick r:id="rId2"/>
              </a:rPr>
              <a:t>https://github.com/ATUAV/EMDAT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C9053-8101-4B59-87A2-5A9ABA1A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13</a:t>
            </a:fld>
            <a:r>
              <a:rPr lang="sk-SK" dirty="0"/>
              <a:t>/</a:t>
            </a:r>
            <a:r>
              <a:rPr lang="en-US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57153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Sekvencie pohľadu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Väčšinou ako postupnosť fixácií nad oblasťami záujmu</a:t>
            </a:r>
          </a:p>
          <a:p>
            <a:pPr lvl="1"/>
            <a:r>
              <a:rPr lang="sk-SK" dirty="0"/>
              <a:t>BDCE</a:t>
            </a:r>
          </a:p>
          <a:p>
            <a:pPr lvl="1"/>
            <a:r>
              <a:rPr lang="sk-SK" dirty="0"/>
              <a:t>Tá istá oblasť môže nasledovať viackrát za sebou (BD</a:t>
            </a:r>
            <a:r>
              <a:rPr lang="sk-SK" b="1" dirty="0"/>
              <a:t>CCC</a:t>
            </a:r>
            <a:r>
              <a:rPr lang="sk-SK" dirty="0"/>
              <a:t>D)</a:t>
            </a:r>
          </a:p>
          <a:p>
            <a:pPr lvl="1"/>
            <a:r>
              <a:rPr lang="sk-SK" dirty="0"/>
              <a:t>Môže zahŕňať dĺžku jednotlivých fixácií (B</a:t>
            </a:r>
            <a:r>
              <a:rPr lang="sk-SK" baseline="30000" dirty="0"/>
              <a:t>150</a:t>
            </a:r>
            <a:r>
              <a:rPr lang="sk-SK" dirty="0"/>
              <a:t>D</a:t>
            </a:r>
            <a:r>
              <a:rPr lang="sk-SK" baseline="30000" dirty="0"/>
              <a:t>300</a:t>
            </a:r>
            <a:r>
              <a:rPr lang="sk-SK" dirty="0"/>
              <a:t>C</a:t>
            </a:r>
            <a:r>
              <a:rPr lang="sk-SK" baseline="30000" dirty="0"/>
              <a:t>250</a:t>
            </a:r>
            <a:r>
              <a:rPr lang="sk-SK" dirty="0"/>
              <a:t>E</a:t>
            </a:r>
            <a:r>
              <a:rPr lang="sk-SK" baseline="30000" dirty="0"/>
              <a:t>70</a:t>
            </a:r>
            <a:r>
              <a:rPr lang="sk-SK" dirty="0"/>
              <a:t>)</a:t>
            </a:r>
          </a:p>
          <a:p>
            <a:r>
              <a:rPr lang="sk-SK" dirty="0"/>
              <a:t>Alternatívne kódovanie </a:t>
            </a:r>
            <a:r>
              <a:rPr lang="en-US" dirty="0"/>
              <a:t>[Goldberg-Helfman2010]</a:t>
            </a:r>
            <a:endParaRPr lang="sk-SK" dirty="0"/>
          </a:p>
          <a:p>
            <a:pPr lvl="1"/>
            <a:r>
              <a:rPr lang="sk-SK" dirty="0" err="1"/>
              <a:t>Sakádické</a:t>
            </a:r>
            <a:r>
              <a:rPr lang="sk-SK" dirty="0"/>
              <a:t> uhly (absolútne </a:t>
            </a:r>
            <a:r>
              <a:rPr lang="sk-SK" dirty="0" err="1"/>
              <a:t>vs</a:t>
            </a:r>
            <a:r>
              <a:rPr lang="sk-SK" dirty="0"/>
              <a:t>. relatívne) – smer „cestovania“ pohľadu</a:t>
            </a:r>
          </a:p>
          <a:p>
            <a:pPr lvl="1"/>
            <a:r>
              <a:rPr lang="sk-SK" dirty="0" err="1"/>
              <a:t>Sakádické</a:t>
            </a:r>
            <a:r>
              <a:rPr lang="sk-SK" dirty="0"/>
              <a:t> vzdialenosti – môže odhaliť „hustejšie“ oblasti rozhrania</a:t>
            </a:r>
          </a:p>
          <a:p>
            <a:pPr lvl="1"/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14</a:t>
            </a:fld>
            <a:r>
              <a:rPr lang="en-US" dirty="0"/>
              <a:t>/29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35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sekvencií pohľadu </a:t>
            </a:r>
            <a:r>
              <a:rPr lang="en-US" dirty="0"/>
              <a:t>[Eraslan-Yesilada-Harper2016]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Počítanie podobnosti dvojíc sekvencií pohľadu</a:t>
            </a:r>
          </a:p>
          <a:p>
            <a:r>
              <a:rPr lang="sk-SK" dirty="0"/>
              <a:t>Počítanie pravdepodobností prechodov</a:t>
            </a:r>
          </a:p>
          <a:p>
            <a:r>
              <a:rPr lang="sk-SK" dirty="0">
                <a:solidFill>
                  <a:schemeClr val="bg1">
                    <a:lumMod val="65000"/>
                  </a:schemeClr>
                </a:solidFill>
              </a:rPr>
              <a:t>Detekcia vzorov</a:t>
            </a:r>
          </a:p>
          <a:p>
            <a:r>
              <a:rPr lang="sk-SK" dirty="0"/>
              <a:t>Identifikácia spoločnej sekvencie pohľadu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15</a:t>
            </a:fld>
            <a:r>
              <a:rPr lang="en-US" dirty="0"/>
              <a:t>/29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2023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Porovnávanie dvojíc sekvencií pohľadu</a:t>
            </a:r>
            <a:r>
              <a:rPr lang="en-US" dirty="0"/>
              <a:t> [Anderson2015]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Najčastejšie </a:t>
            </a:r>
            <a:r>
              <a:rPr lang="sk-SK" b="1" dirty="0" err="1"/>
              <a:t>String-Edit</a:t>
            </a:r>
            <a:r>
              <a:rPr lang="sk-SK" b="1" dirty="0"/>
              <a:t> </a:t>
            </a:r>
            <a:r>
              <a:rPr lang="sk-SK" b="1" dirty="0" err="1"/>
              <a:t>Distance</a:t>
            </a:r>
            <a:r>
              <a:rPr lang="sk-SK" dirty="0"/>
              <a:t> (</a:t>
            </a:r>
            <a:r>
              <a:rPr lang="sk-SK" b="1" dirty="0" err="1"/>
              <a:t>Levenshteinova</a:t>
            </a:r>
            <a:r>
              <a:rPr lang="sk-SK" b="1" dirty="0"/>
              <a:t> vzdialenosť</a:t>
            </a:r>
            <a:r>
              <a:rPr lang="sk-SK" dirty="0"/>
              <a:t>)</a:t>
            </a:r>
          </a:p>
          <a:p>
            <a:r>
              <a:rPr lang="sk-SK" dirty="0"/>
              <a:t>Problémy</a:t>
            </a:r>
          </a:p>
          <a:p>
            <a:pPr lvl="1"/>
            <a:r>
              <a:rPr lang="sk-SK" dirty="0"/>
              <a:t>Rôzna dĺžka sekvencií</a:t>
            </a:r>
          </a:p>
          <a:p>
            <a:pPr lvl="1"/>
            <a:r>
              <a:rPr lang="sk-SK" dirty="0"/>
              <a:t>Narúšajúce tokeny</a:t>
            </a:r>
          </a:p>
          <a:p>
            <a:pPr lvl="1"/>
            <a:r>
              <a:rPr lang="sk-SK" dirty="0"/>
              <a:t>Vzájomná poloha (vzdialenosť) oblastí záujmu</a:t>
            </a:r>
          </a:p>
          <a:p>
            <a:pPr lvl="1"/>
            <a:r>
              <a:rPr lang="sk-SK" dirty="0"/>
              <a:t>Škálovateľnosť (porovnávanie každý s každým)</a:t>
            </a:r>
          </a:p>
          <a:p>
            <a:r>
              <a:rPr lang="sk-SK" dirty="0"/>
              <a:t>Iné prístupy</a:t>
            </a:r>
          </a:p>
          <a:p>
            <a:pPr lvl="1"/>
            <a:r>
              <a:rPr lang="sk-SK" dirty="0" err="1"/>
              <a:t>String-Edit</a:t>
            </a:r>
            <a:r>
              <a:rPr lang="sk-SK" dirty="0"/>
              <a:t> so substitučnou maticou</a:t>
            </a:r>
            <a:r>
              <a:rPr lang="en-US" dirty="0"/>
              <a:t> [Takeuchi-Habuchi2007]</a:t>
            </a:r>
            <a:endParaRPr lang="sk-SK" dirty="0"/>
          </a:p>
          <a:p>
            <a:pPr lvl="2"/>
            <a:r>
              <a:rPr lang="sk-SK" dirty="0"/>
              <a:t>Zohľadňuje vzdialenosť AOI (Euklidova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Manhattan</a:t>
            </a:r>
            <a:r>
              <a:rPr lang="sk-SK" dirty="0"/>
              <a:t>) </a:t>
            </a:r>
            <a:endParaRPr lang="en-US" dirty="0"/>
          </a:p>
          <a:p>
            <a:pPr lvl="1"/>
            <a:r>
              <a:rPr lang="sk-SK" dirty="0" err="1"/>
              <a:t>ScanMatch</a:t>
            </a:r>
            <a:r>
              <a:rPr lang="en-US" dirty="0"/>
              <a:t> [Cristino2010]</a:t>
            </a:r>
            <a:endParaRPr lang="sk-SK" dirty="0"/>
          </a:p>
          <a:p>
            <a:pPr lvl="2"/>
            <a:r>
              <a:rPr lang="sk-SK" dirty="0"/>
              <a:t>obmedzenie na </a:t>
            </a:r>
            <a:r>
              <a:rPr lang="sk-SK" dirty="0" err="1"/>
              <a:t>grid</a:t>
            </a:r>
            <a:r>
              <a:rPr lang="sk-SK" dirty="0"/>
              <a:t>, zohľadňuje aj dĺžku fixácií</a:t>
            </a:r>
            <a:endParaRPr lang="en-US" dirty="0"/>
          </a:p>
          <a:p>
            <a:pPr lvl="1"/>
            <a:r>
              <a:rPr lang="en-US" dirty="0" err="1"/>
              <a:t>Dotplot</a:t>
            </a:r>
            <a:r>
              <a:rPr lang="en-US" dirty="0"/>
              <a:t> [Goldberg-Helfman2010]</a:t>
            </a:r>
          </a:p>
          <a:p>
            <a:pPr lvl="1"/>
            <a:r>
              <a:rPr lang="en-US" dirty="0"/>
              <a:t>RQA (Recurrence Quantification Analysis) [Anderson2013]</a:t>
            </a:r>
          </a:p>
          <a:p>
            <a:pPr lvl="1"/>
            <a:r>
              <a:rPr lang="en-US" dirty="0"/>
              <a:t>…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16</a:t>
            </a:fld>
            <a:r>
              <a:rPr lang="en-US" dirty="0"/>
              <a:t>/29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4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Pravdepodobnosti prechodov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Markovovské</a:t>
            </a:r>
            <a:r>
              <a:rPr lang="sk-SK" dirty="0"/>
              <a:t> modely</a:t>
            </a:r>
          </a:p>
          <a:p>
            <a:pPr lvl="1"/>
            <a:r>
              <a:rPr lang="sk-SK" dirty="0"/>
              <a:t>Matica prechodov (1. rád)</a:t>
            </a:r>
          </a:p>
          <a:p>
            <a:pPr lvl="1"/>
            <a:r>
              <a:rPr lang="sk-SK" dirty="0"/>
              <a:t>Násobenie matice (2., ... rád)</a:t>
            </a:r>
          </a:p>
          <a:p>
            <a:r>
              <a:rPr lang="sk-SK" dirty="0"/>
              <a:t>Entropia ako spôsob porovnávania matíc prechodov </a:t>
            </a:r>
            <a:r>
              <a:rPr lang="en-US" dirty="0"/>
              <a:t>[Krejtz-et-al2015]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2575" y="6334919"/>
            <a:ext cx="2743200" cy="365125"/>
          </a:xfrm>
        </p:spPr>
        <p:txBody>
          <a:bodyPr/>
          <a:lstStyle/>
          <a:p>
            <a:fld id="{4A77248B-7926-4EE8-92AB-AF7D1660D9E1}" type="slidenum">
              <a:rPr lang="sk-SK" smtClean="0"/>
              <a:pPr/>
              <a:t>17</a:t>
            </a:fld>
            <a:r>
              <a:rPr lang="en-US" dirty="0"/>
              <a:t>/29</a:t>
            </a:r>
            <a:endParaRPr lang="sk-S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3533775"/>
            <a:ext cx="92773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2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Detekcia vzorov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Hľadanie spoločných </a:t>
            </a:r>
            <a:r>
              <a:rPr lang="sk-SK" dirty="0" err="1"/>
              <a:t>podreťazcov</a:t>
            </a:r>
            <a:endParaRPr lang="sk-SK" dirty="0"/>
          </a:p>
          <a:p>
            <a:pPr lvl="1"/>
            <a:r>
              <a:rPr lang="sk-SK" dirty="0"/>
              <a:t>Problém „napasovania“ sekvencií</a:t>
            </a:r>
          </a:p>
          <a:p>
            <a:r>
              <a:rPr lang="sk-SK" dirty="0" err="1"/>
              <a:t>eyePatterns</a:t>
            </a:r>
            <a:endParaRPr lang="sk-SK" dirty="0"/>
          </a:p>
          <a:p>
            <a:r>
              <a:rPr lang="sk-SK" b="1" dirty="0" err="1"/>
              <a:t>Sequential</a:t>
            </a:r>
            <a:r>
              <a:rPr lang="sk-SK" b="1" dirty="0"/>
              <a:t> </a:t>
            </a:r>
            <a:r>
              <a:rPr lang="sk-SK" b="1" dirty="0" err="1"/>
              <a:t>Pattern</a:t>
            </a:r>
            <a:r>
              <a:rPr lang="sk-SK" b="1" dirty="0"/>
              <a:t> </a:t>
            </a:r>
            <a:r>
              <a:rPr lang="sk-SK" b="1" dirty="0" err="1"/>
              <a:t>Mining</a:t>
            </a:r>
            <a:r>
              <a:rPr lang="sk-SK" b="1" dirty="0"/>
              <a:t> (SPAM)</a:t>
            </a:r>
          </a:p>
          <a:p>
            <a:pPr lvl="1"/>
            <a:r>
              <a:rPr lang="sk-SK" dirty="0"/>
              <a:t>Dá sa nastaviť minimálny </a:t>
            </a:r>
            <a:r>
              <a:rPr lang="sk-SK" dirty="0" err="1"/>
              <a:t>support</a:t>
            </a:r>
            <a:r>
              <a:rPr lang="sk-SK" dirty="0"/>
              <a:t> (v koľkých percentách sekvencií sa minimálne musí nachádzať identifikovaný vzor)</a:t>
            </a:r>
          </a:p>
          <a:p>
            <a:r>
              <a:rPr lang="sk-SK" dirty="0"/>
              <a:t>T-</a:t>
            </a:r>
            <a:r>
              <a:rPr lang="sk-SK" dirty="0" err="1"/>
              <a:t>pattern</a:t>
            </a:r>
            <a:r>
              <a:rPr lang="sk-SK" dirty="0"/>
              <a:t> </a:t>
            </a:r>
            <a:r>
              <a:rPr lang="sk-SK" dirty="0" err="1"/>
              <a:t>detection</a:t>
            </a:r>
            <a:endParaRPr lang="sk-SK" dirty="0"/>
          </a:p>
          <a:p>
            <a:pPr lvl="1"/>
            <a:r>
              <a:rPr lang="sk-SK" dirty="0"/>
              <a:t>Zohľadňuje aj dĺžku fixácií</a:t>
            </a:r>
          </a:p>
          <a:p>
            <a:pPr lvl="1"/>
            <a:r>
              <a:rPr lang="sk-SK" dirty="0"/>
              <a:t>Teraz už komerčný produkt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18</a:t>
            </a:fld>
            <a:r>
              <a:rPr lang="en-US" dirty="0"/>
              <a:t>/29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09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Identifikácia spoločnej sekvencie pohľadu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Snaha nájsť jednu sekvenciu, ktorá sa čo najviac podobá na všetky individuálne sekvencie pohľadu (v danej skupine používateľov)</a:t>
            </a:r>
          </a:p>
          <a:p>
            <a:r>
              <a:rPr lang="sk-SK" dirty="0"/>
              <a:t>Využitie na</a:t>
            </a:r>
          </a:p>
          <a:p>
            <a:pPr lvl="1"/>
            <a:r>
              <a:rPr lang="sk-SK" b="1" dirty="0"/>
              <a:t>porovnávanie</a:t>
            </a:r>
            <a:r>
              <a:rPr lang="sk-SK" dirty="0"/>
              <a:t> </a:t>
            </a:r>
          </a:p>
          <a:p>
            <a:pPr lvl="2"/>
            <a:r>
              <a:rPr lang="sk-SK" dirty="0"/>
              <a:t>Skupín používateľov (expert </a:t>
            </a:r>
            <a:r>
              <a:rPr lang="sk-SK" dirty="0" err="1"/>
              <a:t>vs</a:t>
            </a:r>
            <a:r>
              <a:rPr lang="sk-SK" dirty="0"/>
              <a:t>. nováčik, podľa pohlavia, typu osobnosti, ...)</a:t>
            </a:r>
          </a:p>
          <a:p>
            <a:pPr lvl="2"/>
            <a:r>
              <a:rPr lang="sk-SK" dirty="0"/>
              <a:t>Úloh</a:t>
            </a:r>
          </a:p>
          <a:p>
            <a:pPr lvl="1"/>
            <a:r>
              <a:rPr lang="sk-SK" b="1" dirty="0"/>
              <a:t>identifikáciu dôležitých elementov stránky a postupnosti interakcie</a:t>
            </a:r>
          </a:p>
          <a:p>
            <a:pPr lvl="2"/>
            <a:r>
              <a:rPr lang="sk-SK" dirty="0"/>
              <a:t>Pomôcka pri </a:t>
            </a:r>
            <a:r>
              <a:rPr lang="sk-SK" dirty="0" err="1"/>
              <a:t>redizajne</a:t>
            </a:r>
            <a:r>
              <a:rPr lang="sk-SK" dirty="0"/>
              <a:t> stránky (napr. aj so zohľadnením špeciálnych potrieb, resp. rozdielnych zariadení)</a:t>
            </a:r>
            <a:endParaRPr lang="en-US" dirty="0"/>
          </a:p>
          <a:p>
            <a:r>
              <a:rPr lang="en-US" dirty="0" err="1"/>
              <a:t>Viacer</a:t>
            </a:r>
            <a:r>
              <a:rPr lang="sk-SK" dirty="0"/>
              <a:t>é algoritmy: </a:t>
            </a:r>
            <a:r>
              <a:rPr lang="sk-SK" b="1" dirty="0"/>
              <a:t>STA</a:t>
            </a:r>
            <a:r>
              <a:rPr lang="sk-SK" dirty="0"/>
              <a:t>, </a:t>
            </a:r>
            <a:r>
              <a:rPr lang="sk-SK" dirty="0" err="1"/>
              <a:t>eMINE</a:t>
            </a:r>
            <a:r>
              <a:rPr lang="sk-SK" dirty="0"/>
              <a:t> + algoritmy na detekciu vzorov (SPAM, </a:t>
            </a:r>
            <a:r>
              <a:rPr lang="sk-SK" dirty="0" err="1"/>
              <a:t>eyePatterns</a:t>
            </a:r>
            <a:r>
              <a:rPr lang="sk-SK" dirty="0"/>
              <a:t>, ...)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19</a:t>
            </a:fld>
            <a:r>
              <a:rPr lang="en-US" dirty="0"/>
              <a:t>/29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76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C77D-8F4F-4F65-A985-B9454319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 z vás už má nejaké dáta?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284E2-371E-41B3-93B9-402D3870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2</a:t>
            </a:fld>
            <a:r>
              <a:rPr lang="sk-SK" dirty="0"/>
              <a:t>/</a:t>
            </a:r>
            <a:r>
              <a:rPr lang="en-US" dirty="0"/>
              <a:t>29</a:t>
            </a:r>
            <a:endParaRPr lang="sk-SK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BFC4B52-F30B-46C8-BF4C-75914ADE1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44" y="1612245"/>
            <a:ext cx="7612712" cy="4567628"/>
          </a:xfrm>
        </p:spPr>
      </p:pic>
    </p:spTree>
    <p:extLst>
      <p:ext uri="{BB962C8B-B14F-4D97-AF65-F5344CB8AC3E}">
        <p14:creationId xmlns:p14="http://schemas.microsoft.com/office/powerpoint/2010/main" val="57466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Vlastnosti ideálneho algoritmu na identifikáciu spoločnej sekvencie pohľadu </a:t>
            </a:r>
            <a:r>
              <a:rPr lang="en-US" dirty="0"/>
              <a:t>[Eraslan-Yesilada-Harper2016]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6081"/>
            <a:ext cx="10515600" cy="4170881"/>
          </a:xfrm>
        </p:spPr>
        <p:txBody>
          <a:bodyPr/>
          <a:lstStyle/>
          <a:p>
            <a:r>
              <a:rPr lang="sk-SK" dirty="0"/>
              <a:t>Minimalizuje celkovú chybu (rozdiel oproti individuálnym sekvenciám)</a:t>
            </a:r>
          </a:p>
          <a:p>
            <a:r>
              <a:rPr lang="sk-SK" dirty="0"/>
              <a:t>Zahŕňa vizuálne elementy navštívené všetkými/väčšinou používateľov</a:t>
            </a:r>
          </a:p>
          <a:p>
            <a:r>
              <a:rPr lang="sk-SK" dirty="0"/>
              <a:t>Dodržiava poradie</a:t>
            </a:r>
          </a:p>
          <a:p>
            <a:pPr lvl="1"/>
            <a:r>
              <a:rPr lang="sk-SK" dirty="0"/>
              <a:t>Elementy, ktoré boli navštívené väčšinou používateľov ako prvé, by mali byť prvé aj v spoločnej sekvencii</a:t>
            </a:r>
          </a:p>
          <a:p>
            <a:r>
              <a:rPr lang="sk-SK" dirty="0"/>
              <a:t>Robustný na malé odchýlky (narúšajúce tokeny)</a:t>
            </a:r>
          </a:p>
          <a:p>
            <a:r>
              <a:rPr lang="sk-SK" dirty="0"/>
              <a:t>Zohľadňuje dĺžku fixácií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20</a:t>
            </a:fld>
            <a:r>
              <a:rPr lang="en-US" dirty="0"/>
              <a:t>/29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66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Porovnanie algoritmov na identifikáciu spoločnej sekvencie pohľadu </a:t>
            </a:r>
            <a:r>
              <a:rPr lang="en-US" dirty="0"/>
              <a:t>[Eraslan-Yesilada-Harper201</a:t>
            </a:r>
            <a:r>
              <a:rPr lang="sk-SK" dirty="0"/>
              <a:t>6b</a:t>
            </a:r>
            <a:r>
              <a:rPr lang="en-US" dirty="0"/>
              <a:t>]</a:t>
            </a:r>
            <a:r>
              <a:rPr lang="sk-SK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STA, </a:t>
            </a:r>
            <a:r>
              <a:rPr lang="sk-SK" dirty="0" err="1"/>
              <a:t>eMine</a:t>
            </a:r>
            <a:r>
              <a:rPr lang="sk-SK" dirty="0"/>
              <a:t>, </a:t>
            </a:r>
            <a:r>
              <a:rPr lang="sk-SK" dirty="0" err="1"/>
              <a:t>eyePatterns</a:t>
            </a:r>
            <a:r>
              <a:rPr lang="sk-SK" dirty="0"/>
              <a:t>, </a:t>
            </a:r>
            <a:r>
              <a:rPr lang="sk-SK" dirty="0" err="1"/>
              <a:t>DotPlot</a:t>
            </a:r>
            <a:r>
              <a:rPr lang="sk-SK" dirty="0"/>
              <a:t>, SPAM</a:t>
            </a:r>
          </a:p>
          <a:p>
            <a:r>
              <a:rPr lang="sk-SK" dirty="0"/>
              <a:t>Dostupný </a:t>
            </a:r>
            <a:r>
              <a:rPr lang="sk-SK" dirty="0" err="1"/>
              <a:t>dataset</a:t>
            </a:r>
            <a:r>
              <a:rPr lang="sk-SK" dirty="0"/>
              <a:t>:</a:t>
            </a:r>
          </a:p>
          <a:p>
            <a:pPr lvl="1"/>
            <a:r>
              <a:rPr lang="fr-FR" dirty="0">
                <a:hlinkClick r:id="rId2"/>
              </a:rPr>
              <a:t>http://iam-data.cs.manchester.ac.uk/data_files/18</a:t>
            </a:r>
            <a:endParaRPr lang="sk-SK" dirty="0"/>
          </a:p>
          <a:p>
            <a:r>
              <a:rPr lang="sk-SK" dirty="0"/>
              <a:t>Zisťovali, či</a:t>
            </a:r>
          </a:p>
          <a:p>
            <a:pPr lvl="1"/>
            <a:r>
              <a:rPr lang="sk-SK" dirty="0"/>
              <a:t>Objavia predpokladané vzory (dané úlohou) – </a:t>
            </a:r>
            <a:r>
              <a:rPr lang="sk-SK" dirty="0" err="1"/>
              <a:t>sanity</a:t>
            </a:r>
            <a:r>
              <a:rPr lang="sk-SK" dirty="0"/>
              <a:t> </a:t>
            </a:r>
            <a:r>
              <a:rPr lang="sk-SK" dirty="0" err="1"/>
              <a:t>check</a:t>
            </a:r>
            <a:endParaRPr lang="sk-SK" dirty="0"/>
          </a:p>
          <a:p>
            <a:pPr lvl="1"/>
            <a:r>
              <a:rPr lang="sk-SK" dirty="0"/>
              <a:t>Všetky zdieľané elementy budú vo výslednej sekvencii</a:t>
            </a:r>
          </a:p>
          <a:p>
            <a:pPr lvl="1"/>
            <a:r>
              <a:rPr lang="sk-SK" dirty="0"/>
              <a:t>Podobnosť voči individuálnym sekvenciám</a:t>
            </a:r>
          </a:p>
          <a:p>
            <a:r>
              <a:rPr lang="sk-SK" dirty="0"/>
              <a:t>Najlepší STA, na druhom mieste SPAM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21</a:t>
            </a:fld>
            <a:r>
              <a:rPr lang="en-US" dirty="0"/>
              <a:t>/29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33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83ED-B95B-40DF-BBC5-3F3F6DB0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Dostupné nástroje (</a:t>
            </a:r>
            <a:r>
              <a:rPr lang="en-US" dirty="0"/>
              <a:t>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4606-4610-4CA0-98E2-302455346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/>
              <a:t>Knižnica</a:t>
            </a:r>
            <a:r>
              <a:rPr lang="sk-SK" i="1" dirty="0"/>
              <a:t> EMDAT </a:t>
            </a:r>
            <a:r>
              <a:rPr lang="sk-SK" dirty="0"/>
              <a:t>v </a:t>
            </a:r>
            <a:r>
              <a:rPr lang="sk-SK" dirty="0" err="1"/>
              <a:t>Pythone</a:t>
            </a:r>
            <a:r>
              <a:rPr lang="sk-SK" dirty="0"/>
              <a:t> vyvinutá na UBC vo </a:t>
            </a:r>
            <a:r>
              <a:rPr lang="sk-SK" dirty="0" err="1"/>
              <a:t>Vancouvri</a:t>
            </a:r>
            <a:endParaRPr lang="sk-SK" dirty="0"/>
          </a:p>
          <a:p>
            <a:pPr lvl="1"/>
            <a:r>
              <a:rPr lang="sk-SK" dirty="0"/>
              <a:t>Metriky fixácií, </a:t>
            </a:r>
            <a:r>
              <a:rPr lang="sk-SK" dirty="0" err="1"/>
              <a:t>sakád</a:t>
            </a:r>
            <a:r>
              <a:rPr lang="sk-SK" dirty="0"/>
              <a:t> a zreničky</a:t>
            </a:r>
          </a:p>
          <a:p>
            <a:pPr lvl="1"/>
            <a:r>
              <a:rPr lang="en-US" dirty="0">
                <a:hlinkClick r:id="rId2"/>
              </a:rPr>
              <a:t>https://github.com/ATUAV/EMDAT</a:t>
            </a:r>
            <a:endParaRPr lang="en-US" dirty="0"/>
          </a:p>
          <a:p>
            <a:pPr lvl="1"/>
            <a:r>
              <a:rPr lang="sk-SK" dirty="0">
                <a:hlinkClick r:id="rId3"/>
              </a:rPr>
              <a:t>https://www.pewe.sk/uxi/wp-content/uploads/sites/2/2017/09/EMDAT-a-Tobii-tutorial.pptx</a:t>
            </a:r>
            <a:endParaRPr lang="sk-SK" dirty="0"/>
          </a:p>
          <a:p>
            <a:r>
              <a:rPr lang="sk-SK" i="1" dirty="0" err="1"/>
              <a:t>GazeToolkit</a:t>
            </a:r>
            <a:r>
              <a:rPr lang="sk-SK" i="1" dirty="0"/>
              <a:t> </a:t>
            </a:r>
            <a:r>
              <a:rPr lang="sk-SK" dirty="0"/>
              <a:t>od Martina Konôpku v C</a:t>
            </a:r>
            <a:r>
              <a:rPr lang="en-US" dirty="0"/>
              <a:t>#</a:t>
            </a:r>
            <a:endParaRPr lang="sk-SK" dirty="0"/>
          </a:p>
          <a:p>
            <a:pPr lvl="1"/>
            <a:r>
              <a:rPr lang="sk-SK" dirty="0"/>
              <a:t>Aplikácia fixačného filtra, vyhladzovanie dát</a:t>
            </a:r>
          </a:p>
          <a:p>
            <a:pPr lvl="1"/>
            <a:r>
              <a:rPr lang="en-US" dirty="0">
                <a:hlinkClick r:id="rId4"/>
              </a:rPr>
              <a:t>https://github.com/uxifiit/GazeToolkit</a:t>
            </a:r>
            <a:endParaRPr lang="sk-SK" dirty="0"/>
          </a:p>
          <a:p>
            <a:r>
              <a:rPr lang="sk-SK" i="1" dirty="0" err="1"/>
              <a:t>scanpatterns</a:t>
            </a:r>
            <a:r>
              <a:rPr lang="en-US" dirty="0"/>
              <a:t> k</a:t>
            </a:r>
            <a:r>
              <a:rPr lang="sk-SK" dirty="0" err="1"/>
              <a:t>nižnica</a:t>
            </a:r>
            <a:r>
              <a:rPr lang="sk-SK" dirty="0"/>
              <a:t> v R</a:t>
            </a:r>
          </a:p>
          <a:p>
            <a:pPr lvl="1"/>
            <a:r>
              <a:rPr lang="sk-SK" dirty="0"/>
              <a:t>Implementácia rôznych vzdialenostných metrík na porovnávanie sekvencií pohľadu</a:t>
            </a:r>
          </a:p>
          <a:p>
            <a:pPr lvl="1"/>
            <a:r>
              <a:rPr lang="en-US" dirty="0">
                <a:hlinkClick r:id="rId5"/>
              </a:rPr>
              <a:t>https://github.com/fidadoma/scanpatterns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A4D5D-6904-42FC-A106-6B5532A4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22</a:t>
            </a:fld>
            <a:r>
              <a:rPr lang="sk-SK" dirty="0"/>
              <a:t>/</a:t>
            </a:r>
            <a:r>
              <a:rPr lang="en-US" dirty="0"/>
              <a:t>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84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83ED-B95B-40DF-BBC5-3F3F6DB0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Dostupné nástroje (</a:t>
            </a:r>
            <a:r>
              <a:rPr lang="en-US" dirty="0"/>
              <a:t>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4606-4610-4CA0-98E2-302455346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RQA</a:t>
            </a:r>
            <a:r>
              <a:rPr lang="sk-SK" dirty="0"/>
              <a:t> knižnica</a:t>
            </a:r>
            <a:r>
              <a:rPr lang="en-US" dirty="0"/>
              <a:t> </a:t>
            </a:r>
            <a:r>
              <a:rPr lang="sk-SK" dirty="0"/>
              <a:t>v </a:t>
            </a:r>
            <a:r>
              <a:rPr lang="sk-SK" dirty="0" err="1"/>
              <a:t>Pythone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http://geovis.cis.rit.edu/dataProcessing.html</a:t>
            </a:r>
            <a:endParaRPr lang="sk-SK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http://geovis.cis.rit.edu/recurrenceEventDetection/code/RIT-CIS-MVRL_TommyPKeane_RecurrenceReoccurrenceViewer_2014-03-27.zip</a:t>
            </a:r>
            <a:endParaRPr lang="sk-SK" dirty="0"/>
          </a:p>
          <a:p>
            <a:r>
              <a:rPr lang="sk-SK" dirty="0" err="1"/>
              <a:t>ScanpathEvaluator</a:t>
            </a:r>
            <a:r>
              <a:rPr lang="sk-SK" dirty="0"/>
              <a:t> v </a:t>
            </a:r>
            <a:r>
              <a:rPr lang="sk-SK" dirty="0" err="1"/>
              <a:t>Pythone</a:t>
            </a:r>
            <a:r>
              <a:rPr lang="sk-SK" dirty="0"/>
              <a:t> </a:t>
            </a:r>
            <a:r>
              <a:rPr lang="en-US" dirty="0"/>
              <a:t>[BP, Michal </a:t>
            </a:r>
            <a:r>
              <a:rPr lang="sk-SK" dirty="0" err="1"/>
              <a:t>Melúch</a:t>
            </a:r>
            <a:r>
              <a:rPr lang="en-US" dirty="0"/>
              <a:t>]</a:t>
            </a:r>
            <a:endParaRPr lang="sk-SK" dirty="0"/>
          </a:p>
          <a:p>
            <a:pPr lvl="1"/>
            <a:r>
              <a:rPr lang="sk-SK" dirty="0"/>
              <a:t>Jednoduchý webový nástroj na vizualizáciu sekvencií pohľadu a analýzu spoločnej sekvencie</a:t>
            </a:r>
          </a:p>
          <a:p>
            <a:pPr lvl="1"/>
            <a:r>
              <a:rPr lang="sk-SK" dirty="0"/>
              <a:t>Implementácie viacerých voľne dostupných algoritmov: STA, </a:t>
            </a:r>
            <a:r>
              <a:rPr lang="sk-SK" dirty="0" err="1"/>
              <a:t>eMine</a:t>
            </a:r>
            <a:r>
              <a:rPr lang="sk-SK" dirty="0"/>
              <a:t>, SPAM</a:t>
            </a:r>
          </a:p>
          <a:p>
            <a:pPr lvl="1"/>
            <a:r>
              <a:rPr lang="en-US" dirty="0">
                <a:hlinkClick r:id="rId4"/>
              </a:rPr>
              <a:t>https://github.com/baxxos/Scanpath-Evaluator</a:t>
            </a:r>
            <a:endParaRPr lang="sk-SK" dirty="0"/>
          </a:p>
          <a:p>
            <a:r>
              <a:rPr lang="en-US" dirty="0" err="1"/>
              <a:t>Scikit</a:t>
            </a:r>
            <a:r>
              <a:rPr lang="en-US" dirty="0"/>
              <a:t>-gaze </a:t>
            </a:r>
            <a:r>
              <a:rPr lang="en-US" dirty="0" err="1"/>
              <a:t>kni</a:t>
            </a:r>
            <a:r>
              <a:rPr lang="sk-SK" dirty="0"/>
              <a:t>žnica v </a:t>
            </a:r>
            <a:r>
              <a:rPr lang="sk-SK" dirty="0" err="1"/>
              <a:t>Pythone</a:t>
            </a:r>
            <a:r>
              <a:rPr lang="sk-SK" dirty="0"/>
              <a:t> </a:t>
            </a:r>
            <a:r>
              <a:rPr lang="en-US" dirty="0"/>
              <a:t>[</a:t>
            </a:r>
            <a:r>
              <a:rPr lang="sk-SK" dirty="0"/>
              <a:t>BP, Michal </a:t>
            </a:r>
            <a:r>
              <a:rPr lang="sk-SK" dirty="0" err="1"/>
              <a:t>Zajíc</a:t>
            </a:r>
            <a:r>
              <a:rPr lang="en-US" dirty="0"/>
              <a:t>]</a:t>
            </a:r>
            <a:endParaRPr lang="sk-SK" dirty="0"/>
          </a:p>
          <a:p>
            <a:pPr lvl="1"/>
            <a:r>
              <a:rPr lang="sk-SK" dirty="0"/>
              <a:t>Integruje rôzne algoritmy na analýzu pohľadu, možnosť rozšírenia o ďalšie</a:t>
            </a:r>
          </a:p>
          <a:p>
            <a:pPr lvl="1"/>
            <a:r>
              <a:rPr lang="en-US" dirty="0">
                <a:hlinkClick r:id="rId5"/>
              </a:rPr>
              <a:t>https://github.com/zuhi6/scikit-gaze</a:t>
            </a:r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A4D5D-6904-42FC-A106-6B5532A4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23</a:t>
            </a:fld>
            <a:r>
              <a:rPr lang="sk-SK" dirty="0"/>
              <a:t>/</a:t>
            </a:r>
            <a:r>
              <a:rPr lang="en-US" dirty="0"/>
              <a:t>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513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D5F9-837D-4731-BFEF-030DB53C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Aké nástroje používate vy?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29E4C-B7C5-4903-AFE2-4DF8542F8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865A8-3CD3-4A67-A6E9-28A80950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0027" y="6356350"/>
            <a:ext cx="2743200" cy="365125"/>
          </a:xfrm>
        </p:spPr>
        <p:txBody>
          <a:bodyPr/>
          <a:lstStyle/>
          <a:p>
            <a:fld id="{4A77248B-7926-4EE8-92AB-AF7D1660D9E1}" type="slidenum">
              <a:rPr lang="sk-SK" sz="2000" smtClean="0"/>
              <a:t>24</a:t>
            </a:fld>
            <a:r>
              <a:rPr lang="en-US" sz="2000" dirty="0"/>
              <a:t>/29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091636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39E3-62D6-47F2-A274-9F0F9FB8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33F8-DA1B-408F-84B8-FF4BF2F33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Prezentácie a kód od </a:t>
            </a:r>
            <a:r>
              <a:rPr lang="sk-SK" dirty="0" err="1"/>
              <a:t>Andrewa</a:t>
            </a:r>
            <a:r>
              <a:rPr lang="sk-SK" dirty="0"/>
              <a:t> </a:t>
            </a:r>
            <a:r>
              <a:rPr lang="sk-SK" dirty="0" err="1"/>
              <a:t>Dochowského</a:t>
            </a:r>
            <a:endParaRPr lang="sk-SK" dirty="0"/>
          </a:p>
          <a:p>
            <a:pPr lvl="1"/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Presentations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/Duchowski2016-02/*</a:t>
            </a:r>
          </a:p>
          <a:p>
            <a:pPr lvl="1"/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Presentations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/ethz-winter-school2016-eye-tracking.zip</a:t>
            </a:r>
          </a:p>
          <a:p>
            <a:pPr lvl="1"/>
            <a:r>
              <a:rPr lang="sk-SK" dirty="0">
                <a:hlinkClick r:id="rId2"/>
              </a:rPr>
              <a:t>https://www.youtube.com/watch?v=0ZwyPTFABi4</a:t>
            </a:r>
            <a:endParaRPr lang="sk-SK" dirty="0"/>
          </a:p>
          <a:p>
            <a:r>
              <a:rPr lang="sk-SK" dirty="0"/>
              <a:t>Knihy v úložisku</a:t>
            </a:r>
          </a:p>
          <a:p>
            <a:pPr lvl="1"/>
            <a:r>
              <a:rPr lang="sk-SK" dirty="0"/>
              <a:t>A. </a:t>
            </a:r>
            <a:r>
              <a:rPr lang="sk-SK" dirty="0" err="1"/>
              <a:t>Duchowski</a:t>
            </a:r>
            <a:r>
              <a:rPr lang="sk-SK" dirty="0"/>
              <a:t> (2007). 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Tracking</a:t>
            </a:r>
            <a:r>
              <a:rPr lang="sk-SK" dirty="0"/>
              <a:t> </a:t>
            </a:r>
            <a:r>
              <a:rPr lang="sk-SK" dirty="0" err="1"/>
              <a:t>Methodology</a:t>
            </a:r>
            <a:r>
              <a:rPr lang="sk-SK" dirty="0"/>
              <a:t>: </a:t>
            </a:r>
            <a:r>
              <a:rPr lang="sk-SK" dirty="0" err="1"/>
              <a:t>Theory</a:t>
            </a:r>
            <a:r>
              <a:rPr lang="sk-SK" dirty="0"/>
              <a:t> and </a:t>
            </a:r>
            <a:r>
              <a:rPr lang="sk-SK" dirty="0" err="1"/>
              <a:t>Practice</a:t>
            </a:r>
            <a:r>
              <a:rPr lang="sk-SK" dirty="0"/>
              <a:t>.</a:t>
            </a:r>
          </a:p>
          <a:p>
            <a:pPr lvl="2"/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BooksTutorialsManuals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usability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 Eye+Tracking+Methodology-Duchowski.pdf</a:t>
            </a:r>
          </a:p>
          <a:p>
            <a:pPr lvl="1"/>
            <a:r>
              <a:rPr lang="sk-SK" dirty="0"/>
              <a:t>K. </a:t>
            </a:r>
            <a:r>
              <a:rPr lang="sk-SK" dirty="0" err="1"/>
              <a:t>Holmqvist</a:t>
            </a:r>
            <a:r>
              <a:rPr lang="sk-SK" dirty="0"/>
              <a:t> et al. (2011). </a:t>
            </a:r>
            <a:r>
              <a:rPr lang="en-US" dirty="0"/>
              <a:t>Eye Tracking: A comprehensive guide to methods and measures</a:t>
            </a:r>
            <a:endParaRPr lang="sk-SK" dirty="0"/>
          </a:p>
          <a:p>
            <a:pPr lvl="2"/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BooksTutorialsManuals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usability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/ eye_tracking_comprehensive_guide.pdf</a:t>
            </a:r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C37A5-C506-4EC7-B2B3-963A7265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25</a:t>
            </a:fld>
            <a:r>
              <a:rPr lang="en-US" dirty="0"/>
              <a:t>/29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61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E244-FC0E-48F0-BFD6-9FDB9254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69" y="2089272"/>
            <a:ext cx="7188199" cy="2266462"/>
          </a:xfrm>
        </p:spPr>
        <p:txBody>
          <a:bodyPr>
            <a:normAutofit fontScale="90000"/>
          </a:bodyPr>
          <a:lstStyle/>
          <a:p>
            <a:r>
              <a:rPr lang="sk-SK" dirty="0"/>
              <a:t>Kniha </a:t>
            </a:r>
            <a:r>
              <a:rPr lang="en-US" dirty="0">
                <a:solidFill>
                  <a:srgbClr val="0070C0"/>
                </a:solidFill>
              </a:rPr>
              <a:t>Eye Tracking: A comprehensive guide to methods and measures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/>
              <a:t>dostupná aj v knižnici!</a:t>
            </a:r>
            <a:endParaRPr lang="en-US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AB06A-76CE-4E47-A2FC-013CBE63A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2" y="896435"/>
            <a:ext cx="3228582" cy="46521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FCC35-7005-4E73-9DCC-80596F2F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26</a:t>
            </a:fld>
            <a:r>
              <a:rPr lang="sk-SK" dirty="0"/>
              <a:t>/</a:t>
            </a:r>
            <a:r>
              <a:rPr lang="en-US" dirty="0"/>
              <a:t>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3355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B6140-5EE8-4A73-93CE-8E853F2D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Kde hľadať výskumné články o sledovaní pohľadu?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A6F01-B2B4-46F4-81B2-0E90D5BAD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Journal</a:t>
            </a:r>
            <a:r>
              <a:rPr lang="sk-SK" dirty="0"/>
              <a:t> of 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Movement</a:t>
            </a:r>
            <a:r>
              <a:rPr lang="sk-SK" dirty="0"/>
              <a:t> </a:t>
            </a:r>
            <a:r>
              <a:rPr lang="sk-SK" dirty="0" err="1"/>
              <a:t>Research</a:t>
            </a:r>
            <a:endParaRPr lang="sk-SK" dirty="0"/>
          </a:p>
          <a:p>
            <a:pPr lvl="1"/>
            <a:r>
              <a:rPr lang="en-US" dirty="0">
                <a:hlinkClick r:id="rId2"/>
              </a:rPr>
              <a:t>https://bop.unibe.ch/index.php/JEMR</a:t>
            </a:r>
            <a:endParaRPr lang="sk-SK" dirty="0"/>
          </a:p>
          <a:p>
            <a:r>
              <a:rPr lang="sk-SK" dirty="0"/>
              <a:t>ETRA - </a:t>
            </a:r>
            <a:r>
              <a:rPr lang="en-US" dirty="0"/>
              <a:t>ACM Symposium on Eye Tracking Research and Applications</a:t>
            </a:r>
            <a:endParaRPr lang="sk-SK" dirty="0"/>
          </a:p>
          <a:p>
            <a:pPr lvl="1"/>
            <a:r>
              <a:rPr lang="en-US" dirty="0">
                <a:hlinkClick r:id="rId3"/>
              </a:rPr>
              <a:t>http://etra.acm.org/</a:t>
            </a:r>
            <a:endParaRPr lang="sk-SK" dirty="0"/>
          </a:p>
          <a:p>
            <a:endParaRPr lang="sk-SK" dirty="0"/>
          </a:p>
          <a:p>
            <a:r>
              <a:rPr lang="sk-SK" dirty="0"/>
              <a:t>Ďalšie relevantné časopisy a konferencie</a:t>
            </a:r>
          </a:p>
          <a:p>
            <a:pPr lvl="1"/>
            <a:r>
              <a:rPr lang="sk-SK" dirty="0"/>
              <a:t>UMAP, IUI, CHI, ...</a:t>
            </a:r>
          </a:p>
          <a:p>
            <a:pPr lvl="1"/>
            <a:r>
              <a:rPr lang="sk-SK" dirty="0"/>
              <a:t>UMUAI, ACM Trans. on </a:t>
            </a:r>
            <a:r>
              <a:rPr lang="sk-SK" dirty="0" err="1"/>
              <a:t>Interactive</a:t>
            </a:r>
            <a:r>
              <a:rPr lang="sk-SK" dirty="0"/>
              <a:t> </a:t>
            </a:r>
            <a:r>
              <a:rPr lang="sk-SK" dirty="0" err="1"/>
              <a:t>Intelligent</a:t>
            </a:r>
            <a:r>
              <a:rPr lang="sk-SK" dirty="0"/>
              <a:t> Systems, ACM Trans. on </a:t>
            </a:r>
            <a:r>
              <a:rPr lang="sk-SK" dirty="0" err="1"/>
              <a:t>Applied</a:t>
            </a:r>
            <a:r>
              <a:rPr lang="sk-SK" dirty="0"/>
              <a:t> </a:t>
            </a:r>
            <a:r>
              <a:rPr lang="sk-SK" dirty="0" err="1"/>
              <a:t>Perception</a:t>
            </a:r>
            <a:r>
              <a:rPr lang="sk-SK" dirty="0"/>
              <a:t>, </a:t>
            </a:r>
            <a:r>
              <a:rPr lang="en-US" dirty="0"/>
              <a:t>ACM Trans</a:t>
            </a:r>
            <a:r>
              <a:rPr lang="sk-SK" dirty="0"/>
              <a:t>.</a:t>
            </a:r>
            <a:r>
              <a:rPr lang="en-US" dirty="0"/>
              <a:t> </a:t>
            </a:r>
            <a:r>
              <a:rPr lang="sk-SK" dirty="0"/>
              <a:t>o</a:t>
            </a:r>
            <a:r>
              <a:rPr lang="en-US" dirty="0"/>
              <a:t>n</a:t>
            </a:r>
            <a:r>
              <a:rPr lang="sk-SK" dirty="0"/>
              <a:t> </a:t>
            </a:r>
            <a:r>
              <a:rPr lang="en-US" dirty="0"/>
              <a:t>the Web</a:t>
            </a:r>
            <a:r>
              <a:rPr lang="sk-SK" dirty="0"/>
              <a:t>, ...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908BA-2DC5-4513-BF73-20421BDA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27</a:t>
            </a:fld>
            <a:r>
              <a:rPr lang="sk-SK" dirty="0"/>
              <a:t>/</a:t>
            </a:r>
            <a:r>
              <a:rPr lang="en-US" dirty="0"/>
              <a:t>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259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3700" dirty="0" err="1"/>
              <a:t>Anderson</a:t>
            </a:r>
            <a:r>
              <a:rPr lang="sk-SK" sz="3700" dirty="0"/>
              <a:t>, N.C., </a:t>
            </a:r>
            <a:r>
              <a:rPr lang="sk-SK" sz="3700" dirty="0" err="1"/>
              <a:t>Bischof</a:t>
            </a:r>
            <a:r>
              <a:rPr lang="sk-SK" sz="3700" dirty="0"/>
              <a:t>, W.F., </a:t>
            </a:r>
            <a:r>
              <a:rPr lang="sk-SK" sz="3700" dirty="0" err="1"/>
              <a:t>Laidlaw</a:t>
            </a:r>
            <a:r>
              <a:rPr lang="sk-SK" sz="3700" dirty="0"/>
              <a:t>, K.E.W., </a:t>
            </a:r>
            <a:r>
              <a:rPr lang="sk-SK" sz="3700" dirty="0" err="1"/>
              <a:t>Risko</a:t>
            </a:r>
            <a:r>
              <a:rPr lang="sk-SK" sz="3700" dirty="0"/>
              <a:t>, E.F. &amp; Kingstone, A., 2013. </a:t>
            </a:r>
            <a:r>
              <a:rPr lang="sk-SK" sz="3700" dirty="0" err="1"/>
              <a:t>Recurrence</a:t>
            </a:r>
            <a:r>
              <a:rPr lang="sk-SK" sz="3700" dirty="0"/>
              <a:t> </a:t>
            </a:r>
            <a:r>
              <a:rPr lang="sk-SK" sz="3700" dirty="0" err="1"/>
              <a:t>quantification</a:t>
            </a:r>
            <a:r>
              <a:rPr lang="sk-SK" sz="3700" dirty="0"/>
              <a:t> </a:t>
            </a:r>
            <a:r>
              <a:rPr lang="sk-SK" sz="3700" dirty="0" err="1"/>
              <a:t>analysis</a:t>
            </a:r>
            <a:r>
              <a:rPr lang="sk-SK" sz="3700" dirty="0"/>
              <a:t> of </a:t>
            </a:r>
            <a:r>
              <a:rPr lang="sk-SK" sz="3700" dirty="0" err="1"/>
              <a:t>eye</a:t>
            </a:r>
            <a:r>
              <a:rPr lang="sk-SK" sz="3700" dirty="0"/>
              <a:t> </a:t>
            </a:r>
            <a:r>
              <a:rPr lang="sk-SK" sz="3700" dirty="0" err="1"/>
              <a:t>movements</a:t>
            </a:r>
            <a:r>
              <a:rPr lang="sk-SK" sz="3700" dirty="0"/>
              <a:t>. </a:t>
            </a:r>
            <a:r>
              <a:rPr lang="sk-SK" sz="3700" i="1" dirty="0" err="1"/>
              <a:t>Behavior</a:t>
            </a:r>
            <a:r>
              <a:rPr lang="sk-SK" sz="3700" i="1" dirty="0"/>
              <a:t> </a:t>
            </a:r>
            <a:r>
              <a:rPr lang="sk-SK" sz="3700" i="1" dirty="0" err="1"/>
              <a:t>Research</a:t>
            </a:r>
            <a:r>
              <a:rPr lang="sk-SK" sz="3700" i="1" dirty="0"/>
              <a:t> </a:t>
            </a:r>
            <a:r>
              <a:rPr lang="sk-SK" sz="3700" i="1" dirty="0" err="1"/>
              <a:t>Methods</a:t>
            </a:r>
            <a:r>
              <a:rPr lang="sk-SK" sz="3700" dirty="0"/>
              <a:t>, 45(3), pp.842–856.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/>
              <a:t>Anderson, N.C., Anderson, F., Kingstone, A. &amp; </a:t>
            </a:r>
            <a:r>
              <a:rPr lang="en-US" sz="3700" dirty="0" err="1"/>
              <a:t>Bischof</a:t>
            </a:r>
            <a:r>
              <a:rPr lang="en-US" sz="3700" dirty="0"/>
              <a:t>, W.F., 2015. A comparison of </a:t>
            </a:r>
            <a:r>
              <a:rPr lang="en-US" sz="3700" dirty="0" err="1"/>
              <a:t>scanpath</a:t>
            </a:r>
            <a:r>
              <a:rPr lang="en-US" sz="3700" dirty="0"/>
              <a:t> comparison methods. </a:t>
            </a:r>
            <a:r>
              <a:rPr lang="en-US" sz="3700" i="1" dirty="0"/>
              <a:t>Behavior research methods</a:t>
            </a:r>
            <a:r>
              <a:rPr lang="en-US" sz="3700" dirty="0"/>
              <a:t>, 47(4), pp.1377–92.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3700" dirty="0" err="1"/>
              <a:t>Blascheck</a:t>
            </a:r>
            <a:r>
              <a:rPr lang="sk-SK" sz="3700" dirty="0"/>
              <a:t>, T., </a:t>
            </a:r>
            <a:r>
              <a:rPr lang="sk-SK" sz="3700" dirty="0" err="1"/>
              <a:t>Kurzhals</a:t>
            </a:r>
            <a:r>
              <a:rPr lang="sk-SK" sz="3700" dirty="0"/>
              <a:t>, K., </a:t>
            </a:r>
            <a:r>
              <a:rPr lang="sk-SK" sz="3700" dirty="0" err="1"/>
              <a:t>Raschke</a:t>
            </a:r>
            <a:r>
              <a:rPr lang="sk-SK" sz="3700" dirty="0"/>
              <a:t>, M., </a:t>
            </a:r>
            <a:r>
              <a:rPr lang="sk-SK" sz="3700" dirty="0" err="1"/>
              <a:t>Burch</a:t>
            </a:r>
            <a:r>
              <a:rPr lang="sk-SK" sz="3700" dirty="0"/>
              <a:t>, M., </a:t>
            </a:r>
            <a:r>
              <a:rPr lang="sk-SK" sz="3700" dirty="0" err="1"/>
              <a:t>Weiskopf</a:t>
            </a:r>
            <a:r>
              <a:rPr lang="sk-SK" sz="3700" dirty="0"/>
              <a:t>, D. &amp; </a:t>
            </a:r>
            <a:r>
              <a:rPr lang="sk-SK" sz="3700" dirty="0" err="1"/>
              <a:t>Ertl</a:t>
            </a:r>
            <a:r>
              <a:rPr lang="sk-SK" sz="3700" dirty="0"/>
              <a:t>, T., 2017. </a:t>
            </a:r>
            <a:r>
              <a:rPr lang="sk-SK" sz="3700" dirty="0" err="1"/>
              <a:t>Visualization</a:t>
            </a:r>
            <a:r>
              <a:rPr lang="sk-SK" sz="3700" dirty="0"/>
              <a:t> of </a:t>
            </a:r>
            <a:r>
              <a:rPr lang="sk-SK" sz="3700" dirty="0" err="1"/>
              <a:t>Eye</a:t>
            </a:r>
            <a:r>
              <a:rPr lang="sk-SK" sz="3700" dirty="0"/>
              <a:t> </a:t>
            </a:r>
            <a:r>
              <a:rPr lang="sk-SK" sz="3700" dirty="0" err="1"/>
              <a:t>Tracking</a:t>
            </a:r>
            <a:r>
              <a:rPr lang="sk-SK" sz="3700" dirty="0"/>
              <a:t> </a:t>
            </a:r>
            <a:r>
              <a:rPr lang="sk-SK" sz="3700" dirty="0" err="1"/>
              <a:t>Data</a:t>
            </a:r>
            <a:r>
              <a:rPr lang="sk-SK" sz="3700" dirty="0"/>
              <a:t>: A </a:t>
            </a:r>
            <a:r>
              <a:rPr lang="sk-SK" sz="3700" dirty="0" err="1"/>
              <a:t>Taxonomy</a:t>
            </a:r>
            <a:r>
              <a:rPr lang="sk-SK" sz="3700" dirty="0"/>
              <a:t> and </a:t>
            </a:r>
            <a:r>
              <a:rPr lang="sk-SK" sz="3700" dirty="0" err="1"/>
              <a:t>Survey</a:t>
            </a:r>
            <a:r>
              <a:rPr lang="sk-SK" sz="3700" dirty="0"/>
              <a:t>. </a:t>
            </a:r>
            <a:r>
              <a:rPr lang="sk-SK" sz="3700" i="1" dirty="0" err="1"/>
              <a:t>Computer</a:t>
            </a:r>
            <a:r>
              <a:rPr lang="sk-SK" sz="3700" i="1" dirty="0"/>
              <a:t> </a:t>
            </a:r>
            <a:r>
              <a:rPr lang="sk-SK" sz="3700" i="1" dirty="0" err="1"/>
              <a:t>Graphics</a:t>
            </a:r>
            <a:r>
              <a:rPr lang="sk-SK" sz="3700" i="1" dirty="0"/>
              <a:t> </a:t>
            </a:r>
            <a:r>
              <a:rPr lang="sk-SK" sz="3700" i="1" dirty="0" err="1"/>
              <a:t>Forum</a:t>
            </a:r>
            <a:r>
              <a:rPr lang="sk-SK" sz="3700" dirty="0"/>
              <a:t>, 0(0), pp.1–25.</a:t>
            </a:r>
            <a:endParaRPr lang="en-US" sz="37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3700" dirty="0" err="1"/>
              <a:t>Cristino</a:t>
            </a:r>
            <a:r>
              <a:rPr lang="sk-SK" sz="3700" dirty="0"/>
              <a:t>, F., </a:t>
            </a:r>
            <a:r>
              <a:rPr lang="sk-SK" sz="3700" dirty="0" err="1"/>
              <a:t>Mathôt</a:t>
            </a:r>
            <a:r>
              <a:rPr lang="sk-SK" sz="3700" dirty="0"/>
              <a:t>, S., </a:t>
            </a:r>
            <a:r>
              <a:rPr lang="sk-SK" sz="3700" dirty="0" err="1"/>
              <a:t>Theeuwes</a:t>
            </a:r>
            <a:r>
              <a:rPr lang="sk-SK" sz="3700" dirty="0"/>
              <a:t>, J. &amp; </a:t>
            </a:r>
            <a:r>
              <a:rPr lang="sk-SK" sz="3700" dirty="0" err="1"/>
              <a:t>Gilchrist</a:t>
            </a:r>
            <a:r>
              <a:rPr lang="sk-SK" sz="3700" dirty="0"/>
              <a:t>, I.D., 2010. </a:t>
            </a:r>
            <a:r>
              <a:rPr lang="sk-SK" sz="3700" dirty="0" err="1"/>
              <a:t>ScanMatch</a:t>
            </a:r>
            <a:r>
              <a:rPr lang="sk-SK" sz="3700" dirty="0"/>
              <a:t>: a </a:t>
            </a:r>
            <a:r>
              <a:rPr lang="sk-SK" sz="3700" dirty="0" err="1"/>
              <a:t>novel</a:t>
            </a:r>
            <a:r>
              <a:rPr lang="sk-SK" sz="3700" dirty="0"/>
              <a:t> </a:t>
            </a:r>
            <a:r>
              <a:rPr lang="sk-SK" sz="3700" dirty="0" err="1"/>
              <a:t>method</a:t>
            </a:r>
            <a:r>
              <a:rPr lang="sk-SK" sz="3700" dirty="0"/>
              <a:t> </a:t>
            </a:r>
            <a:r>
              <a:rPr lang="sk-SK" sz="3700" dirty="0" err="1"/>
              <a:t>for</a:t>
            </a:r>
            <a:r>
              <a:rPr lang="sk-SK" sz="3700" dirty="0"/>
              <a:t> </a:t>
            </a:r>
            <a:r>
              <a:rPr lang="sk-SK" sz="3700" dirty="0" err="1"/>
              <a:t>comparing</a:t>
            </a:r>
            <a:r>
              <a:rPr lang="sk-SK" sz="3700" dirty="0"/>
              <a:t> </a:t>
            </a:r>
            <a:r>
              <a:rPr lang="sk-SK" sz="3700" dirty="0" err="1"/>
              <a:t>fixation</a:t>
            </a:r>
            <a:r>
              <a:rPr lang="sk-SK" sz="3700" dirty="0"/>
              <a:t> </a:t>
            </a:r>
            <a:r>
              <a:rPr lang="sk-SK" sz="3700" dirty="0" err="1"/>
              <a:t>sequences</a:t>
            </a:r>
            <a:r>
              <a:rPr lang="sk-SK" sz="3700" dirty="0"/>
              <a:t>. </a:t>
            </a:r>
            <a:r>
              <a:rPr lang="sk-SK" sz="3700" i="1" dirty="0" err="1"/>
              <a:t>Behavior</a:t>
            </a:r>
            <a:r>
              <a:rPr lang="sk-SK" sz="3700" i="1" dirty="0"/>
              <a:t> </a:t>
            </a:r>
            <a:r>
              <a:rPr lang="sk-SK" sz="3700" i="1" dirty="0" err="1"/>
              <a:t>research</a:t>
            </a:r>
            <a:r>
              <a:rPr lang="sk-SK" sz="3700" i="1" dirty="0"/>
              <a:t> </a:t>
            </a:r>
            <a:r>
              <a:rPr lang="sk-SK" sz="3700" i="1" dirty="0" err="1"/>
              <a:t>methods</a:t>
            </a:r>
            <a:r>
              <a:rPr lang="sk-SK" sz="3700" dirty="0"/>
              <a:t>, 42(3), pp.692–700.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>
                <a:effectLst/>
              </a:rPr>
              <a:t>Ehmke, C. &amp; Wilson, S., 2007. Identifying web usability problems from eye-tracking data. In </a:t>
            </a:r>
            <a:r>
              <a:rPr lang="en-US" sz="3700" i="1" dirty="0">
                <a:effectLst/>
              </a:rPr>
              <a:t>Proceedings of the 21st British HCI Group Annual Conference on People and Computers: HCI...but not as we know it - Volume 1 - BSC-HCI 2007</a:t>
            </a:r>
            <a:r>
              <a:rPr lang="en-US" sz="3700" dirty="0">
                <a:effectLst/>
              </a:rPr>
              <a:t>. </a:t>
            </a:r>
            <a:r>
              <a:rPr lang="en-US" sz="3700" dirty="0" err="1">
                <a:effectLst/>
              </a:rPr>
              <a:t>Swindon</a:t>
            </a:r>
            <a:r>
              <a:rPr lang="en-US" sz="3700" dirty="0">
                <a:effectLst/>
              </a:rPr>
              <a:t>, UK: BCS Learning &amp; Development Ltd., pp. 119–128.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 err="1">
                <a:effectLst/>
              </a:rPr>
              <a:t>Eraslan</a:t>
            </a:r>
            <a:r>
              <a:rPr lang="en-US" sz="3700" dirty="0">
                <a:effectLst/>
              </a:rPr>
              <a:t>, S., </a:t>
            </a:r>
            <a:r>
              <a:rPr lang="en-US" sz="3700" dirty="0" err="1">
                <a:effectLst/>
              </a:rPr>
              <a:t>Yesilada</a:t>
            </a:r>
            <a:r>
              <a:rPr lang="en-US" sz="3700" dirty="0">
                <a:effectLst/>
              </a:rPr>
              <a:t>, Y. &amp; Harper, S., 2016. Eye Tracking </a:t>
            </a:r>
            <a:r>
              <a:rPr lang="en-US" sz="3700" dirty="0" err="1">
                <a:effectLst/>
              </a:rPr>
              <a:t>Scanpath</a:t>
            </a:r>
            <a:r>
              <a:rPr lang="en-US" sz="3700" dirty="0">
                <a:effectLst/>
              </a:rPr>
              <a:t> Analysis Techniques on Web Pages: A Survey , Evaluation and Comparison. </a:t>
            </a:r>
            <a:r>
              <a:rPr lang="en-US" sz="3700" i="1" dirty="0">
                <a:effectLst/>
              </a:rPr>
              <a:t>Journal of Eye Movement Research</a:t>
            </a:r>
            <a:r>
              <a:rPr lang="en-US" sz="3700" dirty="0">
                <a:effectLst/>
              </a:rPr>
              <a:t>, 9(1), pp.1–19.</a:t>
            </a:r>
            <a:endParaRPr lang="sk-SK" sz="37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3700" dirty="0" err="1">
                <a:effectLst/>
              </a:rPr>
              <a:t>Eraslan</a:t>
            </a:r>
            <a:r>
              <a:rPr lang="sk-SK" sz="3700" dirty="0">
                <a:effectLst/>
              </a:rPr>
              <a:t>, S., </a:t>
            </a:r>
            <a:r>
              <a:rPr lang="sk-SK" sz="3700" dirty="0" err="1">
                <a:effectLst/>
              </a:rPr>
              <a:t>Yesilada</a:t>
            </a:r>
            <a:r>
              <a:rPr lang="sk-SK" sz="3700" dirty="0">
                <a:effectLst/>
              </a:rPr>
              <a:t>, Y. &amp; </a:t>
            </a:r>
            <a:r>
              <a:rPr lang="sk-SK" sz="3700" dirty="0" err="1">
                <a:effectLst/>
              </a:rPr>
              <a:t>Harper</a:t>
            </a:r>
            <a:r>
              <a:rPr lang="sk-SK" sz="3700" dirty="0">
                <a:effectLst/>
              </a:rPr>
              <a:t>, S., 2016b. </a:t>
            </a:r>
            <a:r>
              <a:rPr lang="sk-SK" sz="3700" dirty="0" err="1">
                <a:effectLst/>
              </a:rPr>
              <a:t>Scanpath</a:t>
            </a:r>
            <a:r>
              <a:rPr lang="sk-SK" sz="3700" dirty="0">
                <a:effectLst/>
              </a:rPr>
              <a:t> Trend </a:t>
            </a:r>
            <a:r>
              <a:rPr lang="sk-SK" sz="3700" dirty="0" err="1">
                <a:effectLst/>
              </a:rPr>
              <a:t>Analysis</a:t>
            </a:r>
            <a:r>
              <a:rPr lang="sk-SK" sz="3700" dirty="0">
                <a:effectLst/>
              </a:rPr>
              <a:t> on Web </a:t>
            </a:r>
            <a:r>
              <a:rPr lang="sk-SK" sz="3700" dirty="0" err="1">
                <a:effectLst/>
              </a:rPr>
              <a:t>Pages</a:t>
            </a:r>
            <a:r>
              <a:rPr lang="sk-SK" sz="3700" dirty="0">
                <a:effectLst/>
              </a:rPr>
              <a:t>: </a:t>
            </a:r>
            <a:r>
              <a:rPr lang="sk-SK" sz="3700" dirty="0" err="1">
                <a:effectLst/>
              </a:rPr>
              <a:t>Clustering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Eye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Tracking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Scanpaths</a:t>
            </a:r>
            <a:r>
              <a:rPr lang="sk-SK" sz="3700" dirty="0">
                <a:effectLst/>
              </a:rPr>
              <a:t>. </a:t>
            </a:r>
            <a:r>
              <a:rPr lang="sk-SK" sz="3700" i="1" dirty="0">
                <a:effectLst/>
              </a:rPr>
              <a:t>ACM </a:t>
            </a:r>
            <a:r>
              <a:rPr lang="sk-SK" sz="3700" i="1" dirty="0" err="1">
                <a:effectLst/>
              </a:rPr>
              <a:t>Transactions</a:t>
            </a:r>
            <a:r>
              <a:rPr lang="sk-SK" sz="3700" i="1" dirty="0">
                <a:effectLst/>
              </a:rPr>
              <a:t> on </a:t>
            </a:r>
            <a:r>
              <a:rPr lang="sk-SK" sz="3700" i="1" dirty="0" err="1">
                <a:effectLst/>
              </a:rPr>
              <a:t>the</a:t>
            </a:r>
            <a:r>
              <a:rPr lang="sk-SK" sz="3700" i="1" dirty="0">
                <a:effectLst/>
              </a:rPr>
              <a:t> Web</a:t>
            </a:r>
            <a:r>
              <a:rPr lang="sk-SK" sz="3700" dirty="0">
                <a:effectLst/>
              </a:rPr>
              <a:t>, 10(4), pp.1–35.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>
                <a:effectLst/>
              </a:rPr>
              <a:t>Goldberg, J.H. &amp; </a:t>
            </a:r>
            <a:r>
              <a:rPr lang="en-US" sz="3700" dirty="0" err="1">
                <a:effectLst/>
              </a:rPr>
              <a:t>Helfman</a:t>
            </a:r>
            <a:r>
              <a:rPr lang="en-US" sz="3700" dirty="0">
                <a:effectLst/>
              </a:rPr>
              <a:t>, J.I., 2010. </a:t>
            </a:r>
            <a:r>
              <a:rPr lang="en-US" sz="3700" dirty="0" err="1">
                <a:effectLst/>
              </a:rPr>
              <a:t>Scanpath</a:t>
            </a:r>
            <a:r>
              <a:rPr lang="en-US" sz="3700" dirty="0">
                <a:effectLst/>
              </a:rPr>
              <a:t> clustering and aggregation. In </a:t>
            </a:r>
            <a:r>
              <a:rPr lang="en-US" sz="3700" i="1" dirty="0">
                <a:effectLst/>
              </a:rPr>
              <a:t>Proceedings of the 2010 Symposium on Eye-Tracking Research &amp; Applications - ETRA ’10</a:t>
            </a:r>
            <a:r>
              <a:rPr lang="en-US" sz="3700" dirty="0">
                <a:effectLst/>
              </a:rPr>
              <a:t>. p. 227.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700" dirty="0">
                <a:effectLst/>
              </a:rPr>
              <a:t>Goldberg, J.H. &amp; </a:t>
            </a:r>
            <a:r>
              <a:rPr lang="en-US" sz="3700" dirty="0" err="1">
                <a:effectLst/>
              </a:rPr>
              <a:t>Helfman</a:t>
            </a:r>
            <a:r>
              <a:rPr lang="en-US" sz="3700" dirty="0">
                <a:effectLst/>
              </a:rPr>
              <a:t>, J.I., 2014. Eye Tracking on Visualizations: Progressive Extraction of Scanning Strategies. In </a:t>
            </a:r>
            <a:r>
              <a:rPr lang="en-US" sz="3700" i="1" dirty="0">
                <a:effectLst/>
              </a:rPr>
              <a:t>Handbook of Human Centric Visualization</a:t>
            </a:r>
            <a:r>
              <a:rPr lang="en-US" sz="3700" dirty="0">
                <a:effectLst/>
              </a:rPr>
              <a:t>. pp. 337–372.</a:t>
            </a:r>
            <a:endParaRPr lang="sk-SK" sz="37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sz="4000" dirty="0"/>
              <a:t>K. </a:t>
            </a:r>
            <a:r>
              <a:rPr lang="sk-SK" sz="4000" dirty="0" err="1"/>
              <a:t>Holmqvist</a:t>
            </a:r>
            <a:r>
              <a:rPr lang="sk-SK" sz="4000" dirty="0"/>
              <a:t> et al. (2011). </a:t>
            </a:r>
            <a:r>
              <a:rPr lang="en-US" sz="4000" dirty="0"/>
              <a:t>Eye Tracking: A comprehensive guide to methods and measures</a:t>
            </a:r>
            <a:endParaRPr lang="sk-SK" sz="4000" dirty="0"/>
          </a:p>
          <a:p>
            <a:pPr marL="514350" indent="-514350">
              <a:buFont typeface="+mj-lt"/>
              <a:buAutoNum type="arabicPeriod"/>
            </a:pPr>
            <a:r>
              <a:rPr lang="fr-FR" sz="3700" dirty="0" err="1">
                <a:effectLst/>
              </a:rPr>
              <a:t>Krejtz</a:t>
            </a:r>
            <a:r>
              <a:rPr lang="fr-FR" sz="3700" dirty="0">
                <a:effectLst/>
              </a:rPr>
              <a:t>, K. et al., 2015. Gaze Transition </a:t>
            </a:r>
            <a:r>
              <a:rPr lang="fr-FR" sz="3700" dirty="0" err="1">
                <a:effectLst/>
              </a:rPr>
              <a:t>Entropy</a:t>
            </a:r>
            <a:r>
              <a:rPr lang="fr-FR" sz="3700" dirty="0">
                <a:effectLst/>
              </a:rPr>
              <a:t>. </a:t>
            </a:r>
            <a:r>
              <a:rPr lang="fr-FR" sz="3700" i="1" dirty="0">
                <a:effectLst/>
              </a:rPr>
              <a:t>ACM Transactions on </a:t>
            </a:r>
            <a:r>
              <a:rPr lang="fr-FR" sz="3700" i="1" dirty="0" err="1">
                <a:effectLst/>
              </a:rPr>
              <a:t>Applied</a:t>
            </a:r>
            <a:r>
              <a:rPr lang="fr-FR" sz="3700" i="1" dirty="0">
                <a:effectLst/>
              </a:rPr>
              <a:t> Perception</a:t>
            </a:r>
            <a:r>
              <a:rPr lang="fr-FR" sz="3700" dirty="0">
                <a:effectLst/>
              </a:rPr>
              <a:t>, 13(1).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3700" dirty="0" err="1">
                <a:effectLst/>
              </a:rPr>
              <a:t>Takeuchi</a:t>
            </a:r>
            <a:r>
              <a:rPr lang="sk-SK" sz="3700" dirty="0">
                <a:effectLst/>
              </a:rPr>
              <a:t>, H. &amp; </a:t>
            </a:r>
            <a:r>
              <a:rPr lang="sk-SK" sz="3700" dirty="0" err="1">
                <a:effectLst/>
              </a:rPr>
              <a:t>Habuchi</a:t>
            </a:r>
            <a:r>
              <a:rPr lang="sk-SK" sz="3700" dirty="0">
                <a:effectLst/>
              </a:rPr>
              <a:t>, Y., 2007. A </a:t>
            </a:r>
            <a:r>
              <a:rPr lang="sk-SK" sz="3700" dirty="0" err="1">
                <a:effectLst/>
              </a:rPr>
              <a:t>quantitative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method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for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analyzing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scan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path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data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obtained</a:t>
            </a:r>
            <a:r>
              <a:rPr lang="sk-SK" sz="3700" dirty="0">
                <a:effectLst/>
              </a:rPr>
              <a:t> by </a:t>
            </a:r>
            <a:r>
              <a:rPr lang="sk-SK" sz="3700" dirty="0" err="1">
                <a:effectLst/>
              </a:rPr>
              <a:t>eye</a:t>
            </a:r>
            <a:r>
              <a:rPr lang="sk-SK" sz="3700" dirty="0">
                <a:effectLst/>
              </a:rPr>
              <a:t> </a:t>
            </a:r>
            <a:r>
              <a:rPr lang="sk-SK" sz="3700" dirty="0" err="1">
                <a:effectLst/>
              </a:rPr>
              <a:t>tracker</a:t>
            </a:r>
            <a:r>
              <a:rPr lang="sk-SK" sz="3700" dirty="0">
                <a:effectLst/>
              </a:rPr>
              <a:t>. In </a:t>
            </a:r>
            <a:r>
              <a:rPr lang="sk-SK" sz="3700" i="1" dirty="0" err="1">
                <a:effectLst/>
              </a:rPr>
              <a:t>Proceedings</a:t>
            </a:r>
            <a:r>
              <a:rPr lang="sk-SK" sz="3700" i="1" dirty="0">
                <a:effectLst/>
              </a:rPr>
              <a:t> of </a:t>
            </a:r>
            <a:r>
              <a:rPr lang="sk-SK" sz="3700" i="1" dirty="0" err="1">
                <a:effectLst/>
              </a:rPr>
              <a:t>the</a:t>
            </a:r>
            <a:r>
              <a:rPr lang="sk-SK" sz="3700" i="1" dirty="0">
                <a:effectLst/>
              </a:rPr>
              <a:t> 2007 IEEE </a:t>
            </a:r>
            <a:r>
              <a:rPr lang="sk-SK" sz="3700" i="1" dirty="0" err="1">
                <a:effectLst/>
              </a:rPr>
              <a:t>Symposium</a:t>
            </a:r>
            <a:r>
              <a:rPr lang="sk-SK" sz="3700" i="1" dirty="0">
                <a:effectLst/>
              </a:rPr>
              <a:t> on </a:t>
            </a:r>
            <a:r>
              <a:rPr lang="sk-SK" sz="3700" i="1" dirty="0" err="1">
                <a:effectLst/>
              </a:rPr>
              <a:t>Computational</a:t>
            </a:r>
            <a:r>
              <a:rPr lang="sk-SK" sz="3700" i="1" dirty="0">
                <a:effectLst/>
              </a:rPr>
              <a:t> </a:t>
            </a:r>
            <a:r>
              <a:rPr lang="sk-SK" sz="3700" i="1" dirty="0" err="1">
                <a:effectLst/>
              </a:rPr>
              <a:t>Intelligence</a:t>
            </a:r>
            <a:r>
              <a:rPr lang="sk-SK" sz="3700" i="1" dirty="0">
                <a:effectLst/>
              </a:rPr>
              <a:t> and </a:t>
            </a:r>
            <a:r>
              <a:rPr lang="sk-SK" sz="3700" i="1" dirty="0" err="1">
                <a:effectLst/>
              </a:rPr>
              <a:t>Data</a:t>
            </a:r>
            <a:r>
              <a:rPr lang="sk-SK" sz="3700" i="1" dirty="0">
                <a:effectLst/>
              </a:rPr>
              <a:t> </a:t>
            </a:r>
            <a:r>
              <a:rPr lang="sk-SK" sz="3700" i="1" dirty="0" err="1">
                <a:effectLst/>
              </a:rPr>
              <a:t>Mining</a:t>
            </a:r>
            <a:r>
              <a:rPr lang="sk-SK" sz="3700" i="1" dirty="0">
                <a:effectLst/>
              </a:rPr>
              <a:t>, CIDM 2007</a:t>
            </a:r>
            <a:r>
              <a:rPr lang="sk-SK" sz="3700" dirty="0">
                <a:effectLst/>
              </a:rPr>
              <a:t>. </a:t>
            </a:r>
            <a:r>
              <a:rPr lang="sk-SK" sz="3700" dirty="0" err="1">
                <a:effectLst/>
              </a:rPr>
              <a:t>pp</a:t>
            </a:r>
            <a:r>
              <a:rPr lang="sk-SK" sz="3700" dirty="0">
                <a:effectLst/>
              </a:rPr>
              <a:t>. 283–286.</a:t>
            </a:r>
            <a:endParaRPr lang="en-US" sz="3700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A3AD1-E43B-4E70-AC38-6A3B2A7D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77248B-7926-4EE8-92AB-AF7D1660D9E1}" type="slidenum">
              <a:rPr lang="sk-SK" smtClean="0"/>
              <a:pPr/>
              <a:t>28</a:t>
            </a:fld>
            <a:r>
              <a:rPr lang="en-US" dirty="0"/>
              <a:t>/29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0056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A947-0834-4994-8898-821F1A7C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Nabudúce...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E49EB-676B-4104-96AF-52DE6EC9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sz="3600" b="1" dirty="0">
                <a:solidFill>
                  <a:srgbClr val="0070C0"/>
                </a:solidFill>
              </a:rPr>
              <a:t>Pripravte si, prosím, pár viet (1 </a:t>
            </a:r>
            <a:r>
              <a:rPr lang="sk-SK" sz="3600" b="1" dirty="0" err="1">
                <a:solidFill>
                  <a:srgbClr val="0070C0"/>
                </a:solidFill>
              </a:rPr>
              <a:t>slajd</a:t>
            </a:r>
            <a:r>
              <a:rPr lang="sk-SK" sz="3600" b="1" dirty="0">
                <a:solidFill>
                  <a:srgbClr val="0070C0"/>
                </a:solidFill>
              </a:rPr>
              <a:t>), čo riešite v rámci vašej bakalárky alebo diplomovky.</a:t>
            </a:r>
            <a:endParaRPr lang="en-US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Call for presentations</a:t>
            </a:r>
          </a:p>
          <a:p>
            <a:pPr lvl="1"/>
            <a:r>
              <a:rPr lang="sk-SK" sz="3200" dirty="0"/>
              <a:t>Návrh experimentu, metódy, vyhodnotenie </a:t>
            </a:r>
            <a:r>
              <a:rPr lang="sk-SK" sz="3200"/>
              <a:t>(výsledky), ...</a:t>
            </a:r>
            <a:endParaRPr lang="sk-SK" sz="3200" dirty="0"/>
          </a:p>
          <a:p>
            <a:pPr lvl="1"/>
            <a:r>
              <a:rPr lang="sk-SK" sz="3200" dirty="0"/>
              <a:t>Zaujímavý výskumný článok, kniha, online zdroj, ...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D61A2-5578-4D53-B3A5-3622954D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77248B-7926-4EE8-92AB-AF7D1660D9E1}" type="slidenum">
              <a:rPr lang="sk-SK" smtClean="0"/>
              <a:pPr/>
              <a:t>29</a:t>
            </a:fld>
            <a:r>
              <a:rPr lang="sk-SK" dirty="0"/>
              <a:t>/</a:t>
            </a:r>
            <a:r>
              <a:rPr lang="en-US" dirty="0"/>
              <a:t>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972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0EFC9-BAC1-4997-AC36-38EE28D7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 akom tvare sú / budú vaše dáta?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87682-44B5-4838-AA2F-3553A53FD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V prípade UXC</a:t>
            </a:r>
          </a:p>
          <a:p>
            <a:pPr lvl="1"/>
            <a:r>
              <a:rPr lang="sk-SK" b="1" dirty="0"/>
              <a:t>Dáta o sedení</a:t>
            </a:r>
            <a:r>
              <a:rPr lang="sk-SK" dirty="0"/>
              <a:t>, t. j. </a:t>
            </a:r>
            <a:r>
              <a:rPr lang="sk-SK" b="1" i="1" dirty="0" err="1"/>
              <a:t>session</a:t>
            </a:r>
            <a:r>
              <a:rPr lang="sk-SK" dirty="0"/>
              <a:t> (začiatok, koniec, jednotlivé kroky a pod.): </a:t>
            </a:r>
            <a:r>
              <a:rPr lang="en-US" dirty="0">
                <a:hlinkClick r:id="rId2"/>
              </a:rPr>
              <a:t>https://github.com/uxifiit/UXC/wiki/Session-Data</a:t>
            </a:r>
            <a:endParaRPr lang="sk-SK" dirty="0"/>
          </a:p>
          <a:p>
            <a:pPr lvl="1"/>
            <a:r>
              <a:rPr lang="sk-SK" b="1" dirty="0"/>
              <a:t>Dáta zo zariadení</a:t>
            </a:r>
            <a:r>
              <a:rPr lang="sk-SK" dirty="0"/>
              <a:t> (dáta zo </a:t>
            </a:r>
            <a:r>
              <a:rPr lang="sk-SK" dirty="0" err="1"/>
              <a:t>okulografu</a:t>
            </a:r>
            <a:r>
              <a:rPr lang="sk-SK" dirty="0"/>
              <a:t>, externé udalosti, ...): </a:t>
            </a:r>
            <a:r>
              <a:rPr lang="en-US" dirty="0">
                <a:hlinkClick r:id="rId3"/>
              </a:rPr>
              <a:t>https://github.com/uxifiit/UXC/wiki/Devices-and-Recording-Data</a:t>
            </a:r>
            <a:endParaRPr lang="sk-SK" dirty="0"/>
          </a:p>
          <a:p>
            <a:endParaRPr lang="sk-SK" dirty="0"/>
          </a:p>
          <a:p>
            <a:r>
              <a:rPr lang="sk-SK" dirty="0"/>
              <a:t>V prípade </a:t>
            </a:r>
            <a:r>
              <a:rPr lang="sk-SK" dirty="0" err="1"/>
              <a:t>Tobii</a:t>
            </a:r>
            <a:r>
              <a:rPr lang="sk-SK" dirty="0"/>
              <a:t> </a:t>
            </a:r>
            <a:r>
              <a:rPr lang="sk-SK" dirty="0" err="1"/>
              <a:t>Studia</a:t>
            </a:r>
            <a:endParaRPr lang="sk-SK" dirty="0"/>
          </a:p>
          <a:p>
            <a:pPr lvl="1"/>
            <a:r>
              <a:rPr lang="en-US" dirty="0">
                <a:hlinkClick r:id="rId4"/>
              </a:rPr>
              <a:t>https://www.tobiipro.com/siteassets/tobii-pro/user-manuals/tobii-pro-studio-user-manual.pdf/?v=3.4.5</a:t>
            </a:r>
            <a:endParaRPr lang="sk-SK" dirty="0"/>
          </a:p>
          <a:p>
            <a:pPr lvl="1"/>
            <a:r>
              <a:rPr lang="sk-SK" b="1" dirty="0"/>
              <a:t>Zaznamenané udalosti </a:t>
            </a:r>
            <a:r>
              <a:rPr lang="sk-SK" dirty="0"/>
              <a:t>(stlačenia tlačidla myši, klávesov, zobrazenie stimulu, inštrukcií a pod.)</a:t>
            </a:r>
          </a:p>
          <a:p>
            <a:pPr lvl="1"/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tracking</a:t>
            </a:r>
            <a:r>
              <a:rPr lang="sk-SK" dirty="0"/>
              <a:t> dáta a </a:t>
            </a:r>
            <a:r>
              <a:rPr lang="sk-SK" b="1" dirty="0"/>
              <a:t>validačné kódy </a:t>
            </a:r>
            <a:r>
              <a:rPr lang="sk-SK" dirty="0"/>
              <a:t>(veľkosť zreničky, vzdialenosť od monitora/</a:t>
            </a:r>
            <a:r>
              <a:rPr lang="sk-SK" dirty="0" err="1"/>
              <a:t>eye</a:t>
            </a:r>
            <a:r>
              <a:rPr lang="sk-SK" dirty="0"/>
              <a:t> </a:t>
            </a:r>
            <a:r>
              <a:rPr lang="sk-SK" dirty="0" err="1"/>
              <a:t>trackera</a:t>
            </a:r>
            <a:r>
              <a:rPr lang="sk-SK" dirty="0"/>
              <a:t>, ...)</a:t>
            </a:r>
          </a:p>
          <a:p>
            <a:pPr lvl="1"/>
            <a:r>
              <a:rPr lang="sk-SK" b="1" dirty="0"/>
              <a:t>Gaze </a:t>
            </a:r>
            <a:r>
              <a:rPr lang="sk-SK" b="1" dirty="0" err="1"/>
              <a:t>tracking</a:t>
            </a:r>
            <a:r>
              <a:rPr lang="sk-SK" b="1" dirty="0"/>
              <a:t> dáta </a:t>
            </a:r>
            <a:r>
              <a:rPr lang="sk-SK" dirty="0"/>
              <a:t>(„surové“ X, Y súradnice pohľadu)</a:t>
            </a:r>
          </a:p>
          <a:p>
            <a:pPr lvl="1"/>
            <a:r>
              <a:rPr lang="sk-SK" b="1" dirty="0"/>
              <a:t>Gaze event dáta a AOI aktivita </a:t>
            </a:r>
            <a:r>
              <a:rPr lang="sk-SK" dirty="0"/>
              <a:t>(súradnice fixácií, dĺžka fixácie, relatívny/absolútny </a:t>
            </a:r>
            <a:r>
              <a:rPr lang="sk-SK" dirty="0" err="1"/>
              <a:t>sakádický</a:t>
            </a:r>
            <a:r>
              <a:rPr lang="sk-SK" dirty="0"/>
              <a:t> uhol, AOI hit)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BB827-FCAD-4B97-B8E8-4C794747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3</a:t>
            </a:fld>
            <a:r>
              <a:rPr lang="en-US" dirty="0"/>
              <a:t>/29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70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9F66-8F79-4B77-AEE9-DACC5A4A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Nepodceňte základný </a:t>
            </a:r>
            <a:r>
              <a:rPr lang="sk-SK" dirty="0" err="1"/>
              <a:t>sanity</a:t>
            </a:r>
            <a:r>
              <a:rPr lang="sk-SK" dirty="0"/>
              <a:t> </a:t>
            </a:r>
            <a:r>
              <a:rPr lang="sk-SK" dirty="0" err="1"/>
              <a:t>check</a:t>
            </a:r>
            <a:r>
              <a:rPr lang="sk-SK" dirty="0"/>
              <a:t>. Zvážte vyradenie nahrávky/participanta, ak...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63340-72F6-443A-BAE7-EFA2AE3E5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máte málo dátových vzoriek zo sledovania pohľadu pri nahrávke =</a:t>
            </a:r>
            <a:r>
              <a:rPr lang="en-US" dirty="0"/>
              <a:t>&gt; </a:t>
            </a:r>
            <a:r>
              <a:rPr lang="sk-SK" i="1" dirty="0" err="1"/>
              <a:t>okulograf</a:t>
            </a:r>
            <a:r>
              <a:rPr lang="sk-SK" i="1" dirty="0"/>
              <a:t> nezaznamenal pohľad participanta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participant sa správal zvláštne a nebolo to vyvolané podmienkami experimentu</a:t>
            </a:r>
          </a:p>
          <a:p>
            <a:pPr lvl="1"/>
            <a:r>
              <a:rPr lang="sk-SK" dirty="0"/>
              <a:t>Nedodržal/nepochopil inštrukcie</a:t>
            </a:r>
          </a:p>
          <a:p>
            <a:pPr lvl="1"/>
            <a:r>
              <a:rPr lang="sk-SK" dirty="0"/>
              <a:t>Napr. príliš krátke/dlhé nahrávky </a:t>
            </a:r>
          </a:p>
          <a:p>
            <a:pPr lvl="1"/>
            <a:r>
              <a:rPr lang="sk-SK" b="1" dirty="0"/>
              <a:t>Pozor, môže signalizovať niečo iné, napr. problémy použiteľnosti!</a:t>
            </a:r>
          </a:p>
          <a:p>
            <a:pPr lvl="1"/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8CA3C-16D0-4B3A-93C1-5B68AE57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4</a:t>
            </a:fld>
            <a:r>
              <a:rPr lang="en-US" dirty="0"/>
              <a:t>/29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46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7D36-DE3D-4D40-9104-B7855D47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Aké presné sú vaše merania?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D7EDF-9192-48FB-AA72-2FD2FD4C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5</a:t>
            </a:fld>
            <a:r>
              <a:rPr lang="en-US" dirty="0"/>
              <a:t>/29</a:t>
            </a:r>
            <a:endParaRPr lang="sk-SK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4AA756B-D0E4-46FF-9EC9-8AC7C14AB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013322" cy="43513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79170E-4764-4CB5-A213-E259D6847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58481"/>
            <a:ext cx="5844394" cy="32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A159-BE21-4CDD-9810-D0312FA6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Zaraďte do vašich testov validáciu kalibrácie!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BA30C-5B07-45CB-BF5E-2577D201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6</a:t>
            </a:fld>
            <a:r>
              <a:rPr lang="en-US" dirty="0"/>
              <a:t>/29</a:t>
            </a:r>
            <a:endParaRPr lang="sk-S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C05F42-A626-41D1-B36A-5C85AF6A2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454" y="1576873"/>
            <a:ext cx="8405092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3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7388-F29F-40D7-B4E2-25798C6E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Validácia kalibrácie: Presnosť a korekcia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CF50D-A01F-4A9B-9E5B-B902AF0C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6273" cy="4351338"/>
          </a:xfrm>
        </p:spPr>
        <p:txBody>
          <a:bodyPr/>
          <a:lstStyle/>
          <a:p>
            <a:r>
              <a:rPr lang="sk-SK" dirty="0"/>
              <a:t>Môžeme vypočítať vlastný odhad úspešnosti a presnosti (</a:t>
            </a:r>
            <a:r>
              <a:rPr lang="sk-SK" dirty="0" err="1"/>
              <a:t>accuracy</a:t>
            </a:r>
            <a:r>
              <a:rPr lang="sk-SK" dirty="0"/>
              <a:t> a </a:t>
            </a:r>
            <a:r>
              <a:rPr lang="sk-SK" dirty="0" err="1"/>
              <a:t>precision</a:t>
            </a:r>
            <a:r>
              <a:rPr lang="sk-SK" dirty="0"/>
              <a:t>)</a:t>
            </a:r>
          </a:p>
          <a:p>
            <a:r>
              <a:rPr lang="sk-SK" i="1" dirty="0"/>
              <a:t>Korekcia nameraných dát pomocou metódy najmenších štvorcov</a:t>
            </a:r>
          </a:p>
          <a:p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591DA-0343-4D87-9472-E5807564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7</a:t>
            </a:fld>
            <a:r>
              <a:rPr lang="en-US" dirty="0"/>
              <a:t>/29</a:t>
            </a:r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0FFCC-A0E6-44CC-BB94-6ECF0C29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45" y="1928261"/>
            <a:ext cx="6888678" cy="40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F877-33E8-4B0A-9A7F-115B0ECC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Aký algoritmus ste použili na výpočet fixácií? </a:t>
            </a:r>
            <a:br>
              <a:rPr lang="sk-SK" dirty="0"/>
            </a:br>
            <a:r>
              <a:rPr lang="sk-SK" dirty="0"/>
              <a:t>S akými hodnotami parametrov?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3186-3546-4199-BD92-467323D4B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Tobii</a:t>
            </a:r>
            <a:r>
              <a:rPr lang="sk-SK" dirty="0"/>
              <a:t> </a:t>
            </a:r>
            <a:r>
              <a:rPr lang="sk-SK" dirty="0" err="1"/>
              <a:t>Studio</a:t>
            </a:r>
            <a:r>
              <a:rPr lang="sk-SK" dirty="0"/>
              <a:t>: </a:t>
            </a:r>
            <a:r>
              <a:rPr lang="sk-SK" dirty="0" err="1"/>
              <a:t>defaultne</a:t>
            </a:r>
            <a:r>
              <a:rPr lang="sk-SK" dirty="0"/>
              <a:t> I-VT (</a:t>
            </a:r>
            <a:r>
              <a:rPr lang="sk-SK" dirty="0" err="1"/>
              <a:t>velocity</a:t>
            </a:r>
            <a:r>
              <a:rPr lang="sk-SK" dirty="0"/>
              <a:t> </a:t>
            </a:r>
            <a:r>
              <a:rPr lang="sk-SK" dirty="0" err="1"/>
              <a:t>threshold</a:t>
            </a:r>
            <a:r>
              <a:rPr lang="sk-SK" dirty="0"/>
              <a:t>) algoritmus</a:t>
            </a:r>
          </a:p>
          <a:p>
            <a:pPr lvl="1"/>
            <a:r>
              <a:rPr lang="sk-SK" dirty="0"/>
              <a:t>Pre hodnoty parametrov a ich význam konzultujte dokumentáciu</a:t>
            </a:r>
          </a:p>
          <a:p>
            <a:r>
              <a:rPr lang="sk-SK" dirty="0"/>
              <a:t>Alternatívne implementácie I-VT filtra</a:t>
            </a:r>
          </a:p>
          <a:p>
            <a:pPr lvl="1"/>
            <a:r>
              <a:rPr lang="sk-SK" dirty="0"/>
              <a:t>UXC/</a:t>
            </a:r>
            <a:r>
              <a:rPr lang="sk-SK" dirty="0" err="1"/>
              <a:t>GazeHook</a:t>
            </a:r>
            <a:endParaRPr lang="sk-SK" dirty="0"/>
          </a:p>
          <a:p>
            <a:pPr lvl="1"/>
            <a:r>
              <a:rPr lang="sk-SK" dirty="0"/>
              <a:t>Kód od </a:t>
            </a:r>
            <a:r>
              <a:rPr lang="sk-SK" dirty="0" err="1"/>
              <a:t>Andrewa</a:t>
            </a:r>
            <a:r>
              <a:rPr lang="sk-SK" dirty="0"/>
              <a:t> </a:t>
            </a:r>
            <a:r>
              <a:rPr lang="sk-SK" dirty="0" err="1"/>
              <a:t>Duchowského</a:t>
            </a:r>
            <a:r>
              <a:rPr lang="sk-SK" dirty="0"/>
              <a:t> (</a:t>
            </a:r>
            <a:r>
              <a:rPr lang="sk-SK" dirty="0" err="1"/>
              <a:t>PeWe</a:t>
            </a:r>
            <a:r>
              <a:rPr lang="sk-SK" dirty="0"/>
              <a:t> úložisko)</a:t>
            </a:r>
          </a:p>
          <a:p>
            <a:pPr lvl="1"/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EFD24-F360-4F2A-9397-5E0686C1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8</a:t>
            </a:fld>
            <a:r>
              <a:rPr lang="en-US" dirty="0"/>
              <a:t>/29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1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Spracovanie údajov zo sledovania pohľadu</a:t>
            </a:r>
            <a:r>
              <a:rPr lang="en-US" dirty="0"/>
              <a:t> [Goldberg-Helfman2014]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795323" cy="45307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Surové dáta (x,</a:t>
            </a:r>
            <a:r>
              <a:rPr lang="en-US" dirty="0"/>
              <a:t> </a:t>
            </a:r>
            <a:r>
              <a:rPr lang="sk-SK" dirty="0"/>
              <a:t>y)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Fixácie (x, y, t) a </a:t>
            </a:r>
            <a:r>
              <a:rPr lang="sk-SK" dirty="0" err="1"/>
              <a:t>sakády</a:t>
            </a:r>
            <a:endParaRPr lang="sk-SK" dirty="0"/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Segmentácia stimulu (napr. </a:t>
            </a:r>
            <a:r>
              <a:rPr lang="sk-SK" i="1" dirty="0"/>
              <a:t>webovej stránky</a:t>
            </a:r>
            <a:r>
              <a:rPr lang="sk-SK" dirty="0"/>
              <a:t>) na oblasti záujmu (</a:t>
            </a:r>
            <a:r>
              <a:rPr lang="sk-SK" dirty="0" err="1"/>
              <a:t>AOIs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Prieskumná analýza (vizualizácia)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Počítanie metrík nad oblasťami záujmu/stimulom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effectLst/>
              </a:rPr>
              <a:t>Analýza sekvencií pohľadu</a:t>
            </a:r>
            <a:endParaRPr lang="en-US" dirty="0">
              <a:effectLst/>
            </a:endParaRPr>
          </a:p>
          <a:p>
            <a:pPr lvl="1"/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9</a:t>
            </a:fld>
            <a:r>
              <a:rPr lang="en-US" dirty="0"/>
              <a:t>/29</a:t>
            </a:r>
            <a:endParaRPr lang="sk-SK" dirty="0"/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D027FCB4-F258-46D4-8340-FC92E39F7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67" y="1171722"/>
            <a:ext cx="2151525" cy="866271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AF0FEA3-128C-43B2-8030-EFF82B20C08C}"/>
              </a:ext>
            </a:extLst>
          </p:cNvPr>
          <p:cNvGrpSpPr>
            <a:grpSpLocks noChangeAspect="1"/>
          </p:cNvGrpSpPr>
          <p:nvPr/>
        </p:nvGrpSpPr>
        <p:grpSpPr>
          <a:xfrm>
            <a:off x="9001833" y="2460042"/>
            <a:ext cx="1619868" cy="945272"/>
            <a:chOff x="6880195" y="10249691"/>
            <a:chExt cx="2255096" cy="1465621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4A7DC795-4B3E-4771-BF12-FEDE93790BBB}"/>
                </a:ext>
              </a:extLst>
            </p:cNvPr>
            <p:cNvSpPr/>
            <p:nvPr/>
          </p:nvSpPr>
          <p:spPr>
            <a:xfrm>
              <a:off x="6880195" y="10249691"/>
              <a:ext cx="2255096" cy="14656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2111F158-3CF9-41C5-972C-340B13746544}"/>
                </a:ext>
              </a:extLst>
            </p:cNvPr>
            <p:cNvGrpSpPr/>
            <p:nvPr/>
          </p:nvGrpSpPr>
          <p:grpSpPr>
            <a:xfrm>
              <a:off x="7149495" y="10450598"/>
              <a:ext cx="1802015" cy="1031208"/>
              <a:chOff x="7384626" y="10670596"/>
              <a:chExt cx="1802015" cy="1031208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59F86D6C-997C-46DD-8720-C8075348A25C}"/>
                  </a:ext>
                </a:extLst>
              </p:cNvPr>
              <p:cNvSpPr/>
              <p:nvPr/>
            </p:nvSpPr>
            <p:spPr>
              <a:xfrm>
                <a:off x="7558147" y="11062554"/>
                <a:ext cx="96954" cy="89286"/>
              </a:xfrm>
              <a:prstGeom prst="ellipse">
                <a:avLst/>
              </a:prstGeom>
              <a:solidFill>
                <a:srgbClr val="00A9E0"/>
              </a:solidFill>
              <a:ln>
                <a:solidFill>
                  <a:srgbClr val="00A9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CA938C72-D245-472D-A2AB-792FF9FA16F8}"/>
                  </a:ext>
                </a:extLst>
              </p:cNvPr>
              <p:cNvGrpSpPr/>
              <p:nvPr/>
            </p:nvGrpSpPr>
            <p:grpSpPr>
              <a:xfrm>
                <a:off x="7384626" y="10670596"/>
                <a:ext cx="1802015" cy="1031208"/>
                <a:chOff x="7410752" y="10576160"/>
                <a:chExt cx="1802015" cy="1031208"/>
              </a:xfrm>
            </p:grpSpPr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3B2EC47D-BF61-45BC-B34D-C29FCF90B576}"/>
                    </a:ext>
                  </a:extLst>
                </p:cNvPr>
                <p:cNvSpPr/>
                <p:nvPr/>
              </p:nvSpPr>
              <p:spPr>
                <a:xfrm>
                  <a:off x="7410752" y="10669949"/>
                  <a:ext cx="96954" cy="89286"/>
                </a:xfrm>
                <a:prstGeom prst="ellipse">
                  <a:avLst/>
                </a:prstGeom>
                <a:solidFill>
                  <a:srgbClr val="00A9E0"/>
                </a:solidFill>
                <a:ln>
                  <a:solidFill>
                    <a:srgbClr val="00A9E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B9E6D877-E2B0-4759-BA9F-50DCBF513C28}"/>
                    </a:ext>
                  </a:extLst>
                </p:cNvPr>
                <p:cNvGrpSpPr/>
                <p:nvPr/>
              </p:nvGrpSpPr>
              <p:grpSpPr>
                <a:xfrm>
                  <a:off x="7410752" y="10576160"/>
                  <a:ext cx="1802015" cy="1031208"/>
                  <a:chOff x="7405747" y="10625306"/>
                  <a:chExt cx="1802015" cy="1031208"/>
                </a:xfrm>
              </p:grpSpPr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8C6F35E1-20B1-4565-B171-61D145FA3DEC}"/>
                      </a:ext>
                    </a:extLst>
                  </p:cNvPr>
                  <p:cNvSpPr/>
                  <p:nvPr/>
                </p:nvSpPr>
                <p:spPr>
                  <a:xfrm>
                    <a:off x="7563152" y="10822349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2" name="Oval 191">
                    <a:extLst>
                      <a:ext uri="{FF2B5EF4-FFF2-40B4-BE49-F238E27FC236}">
                        <a16:creationId xmlns:a16="http://schemas.microsoft.com/office/drawing/2014/main" id="{F3C2D02A-701B-4824-BCFC-1F582B535EC1}"/>
                      </a:ext>
                    </a:extLst>
                  </p:cNvPr>
                  <p:cNvSpPr/>
                  <p:nvPr/>
                </p:nvSpPr>
                <p:spPr>
                  <a:xfrm>
                    <a:off x="7405747" y="10910154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3" name="Oval 192">
                    <a:extLst>
                      <a:ext uri="{FF2B5EF4-FFF2-40B4-BE49-F238E27FC236}">
                        <a16:creationId xmlns:a16="http://schemas.microsoft.com/office/drawing/2014/main" id="{641CF5B3-62ED-427D-B20E-B30FB40FD469}"/>
                      </a:ext>
                    </a:extLst>
                  </p:cNvPr>
                  <p:cNvSpPr/>
                  <p:nvPr/>
                </p:nvSpPr>
                <p:spPr>
                  <a:xfrm>
                    <a:off x="8292073" y="10625306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4" name="Oval 193">
                    <a:extLst>
                      <a:ext uri="{FF2B5EF4-FFF2-40B4-BE49-F238E27FC236}">
                        <a16:creationId xmlns:a16="http://schemas.microsoft.com/office/drawing/2014/main" id="{8A58D8D6-3436-4BC5-BC42-5D1EF5DA11AF}"/>
                      </a:ext>
                    </a:extLst>
                  </p:cNvPr>
                  <p:cNvSpPr/>
                  <p:nvPr/>
                </p:nvSpPr>
                <p:spPr>
                  <a:xfrm>
                    <a:off x="8340550" y="10777706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3B86C4F0-F5EE-45D5-A0CB-94BF8E6BA606}"/>
                      </a:ext>
                    </a:extLst>
                  </p:cNvPr>
                  <p:cNvSpPr/>
                  <p:nvPr/>
                </p:nvSpPr>
                <p:spPr>
                  <a:xfrm>
                    <a:off x="7838884" y="11567228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6" name="Oval 195">
                    <a:extLst>
                      <a:ext uri="{FF2B5EF4-FFF2-40B4-BE49-F238E27FC236}">
                        <a16:creationId xmlns:a16="http://schemas.microsoft.com/office/drawing/2014/main" id="{659CCE70-B3C3-48E6-AB84-A9D46264E430}"/>
                      </a:ext>
                    </a:extLst>
                  </p:cNvPr>
                  <p:cNvSpPr/>
                  <p:nvPr/>
                </p:nvSpPr>
                <p:spPr>
                  <a:xfrm>
                    <a:off x="7959787" y="11492365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2A23589E-2AAB-42F3-8DD9-B187BA843A8F}"/>
                      </a:ext>
                    </a:extLst>
                  </p:cNvPr>
                  <p:cNvSpPr/>
                  <p:nvPr/>
                </p:nvSpPr>
                <p:spPr>
                  <a:xfrm>
                    <a:off x="8389027" y="11214274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4BD54C90-04BB-4546-879C-33011EDECEFA}"/>
                      </a:ext>
                    </a:extLst>
                  </p:cNvPr>
                  <p:cNvSpPr/>
                  <p:nvPr/>
                </p:nvSpPr>
                <p:spPr>
                  <a:xfrm>
                    <a:off x="8989905" y="10889225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A72B022C-9A2F-4A92-B6C5-0C849F432D03}"/>
                      </a:ext>
                    </a:extLst>
                  </p:cNvPr>
                  <p:cNvSpPr/>
                  <p:nvPr/>
                </p:nvSpPr>
                <p:spPr>
                  <a:xfrm>
                    <a:off x="8996768" y="11017847"/>
                    <a:ext cx="83227" cy="78688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B91C120F-AA88-4F77-94AC-9366271AD63D}"/>
                      </a:ext>
                    </a:extLst>
                  </p:cNvPr>
                  <p:cNvSpPr/>
                  <p:nvPr/>
                </p:nvSpPr>
                <p:spPr>
                  <a:xfrm>
                    <a:off x="9110808" y="10966465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</p:grpSp>
          </p:grpSp>
        </p:grpSp>
      </p:grpSp>
      <p:sp>
        <p:nvSpPr>
          <p:cNvPr id="201" name="Arrow: Right 200">
            <a:extLst>
              <a:ext uri="{FF2B5EF4-FFF2-40B4-BE49-F238E27FC236}">
                <a16:creationId xmlns:a16="http://schemas.microsoft.com/office/drawing/2014/main" id="{DDB5C870-B4F6-429F-B5D4-FCB6B2C27D5E}"/>
              </a:ext>
            </a:extLst>
          </p:cNvPr>
          <p:cNvSpPr/>
          <p:nvPr/>
        </p:nvSpPr>
        <p:spPr>
          <a:xfrm rot="2890560">
            <a:off x="8994417" y="1935267"/>
            <a:ext cx="435386" cy="367147"/>
          </a:xfrm>
          <a:prstGeom prst="rightArrow">
            <a:avLst/>
          </a:prstGeom>
          <a:solidFill>
            <a:srgbClr val="452180"/>
          </a:solidFill>
          <a:ln>
            <a:solidFill>
              <a:srgbClr val="452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2" name="Arrow: Right 201">
            <a:extLst>
              <a:ext uri="{FF2B5EF4-FFF2-40B4-BE49-F238E27FC236}">
                <a16:creationId xmlns:a16="http://schemas.microsoft.com/office/drawing/2014/main" id="{580EFD65-43CD-4208-AEEA-1F6ABAC3612E}"/>
              </a:ext>
            </a:extLst>
          </p:cNvPr>
          <p:cNvSpPr/>
          <p:nvPr/>
        </p:nvSpPr>
        <p:spPr>
          <a:xfrm rot="2458970">
            <a:off x="9604411" y="3543057"/>
            <a:ext cx="414711" cy="369744"/>
          </a:xfrm>
          <a:prstGeom prst="rightArrow">
            <a:avLst/>
          </a:prstGeom>
          <a:solidFill>
            <a:srgbClr val="452180"/>
          </a:solidFill>
          <a:ln>
            <a:solidFill>
              <a:srgbClr val="452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134AB47-8198-4D45-B753-8C67B26C51C5}"/>
              </a:ext>
            </a:extLst>
          </p:cNvPr>
          <p:cNvGrpSpPr/>
          <p:nvPr/>
        </p:nvGrpSpPr>
        <p:grpSpPr>
          <a:xfrm>
            <a:off x="10122491" y="3744841"/>
            <a:ext cx="1619868" cy="961899"/>
            <a:chOff x="9874002" y="10545870"/>
            <a:chExt cx="2255096" cy="1465621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5D198FBA-2681-42AE-98C0-9CFDAE3C16CF}"/>
                </a:ext>
              </a:extLst>
            </p:cNvPr>
            <p:cNvGrpSpPr/>
            <p:nvPr/>
          </p:nvGrpSpPr>
          <p:grpSpPr>
            <a:xfrm>
              <a:off x="9874002" y="10545870"/>
              <a:ext cx="2255096" cy="1465621"/>
              <a:chOff x="6880195" y="10249691"/>
              <a:chExt cx="2255096" cy="1465621"/>
            </a:xfrm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F7549D13-AC6E-43E4-A2FB-E80D7885514A}"/>
                  </a:ext>
                </a:extLst>
              </p:cNvPr>
              <p:cNvSpPr/>
              <p:nvPr/>
            </p:nvSpPr>
            <p:spPr>
              <a:xfrm>
                <a:off x="6880195" y="10249691"/>
                <a:ext cx="2255096" cy="14656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277D892-0F26-445A-B951-B67DE3D8E34F}"/>
                  </a:ext>
                </a:extLst>
              </p:cNvPr>
              <p:cNvGrpSpPr/>
              <p:nvPr/>
            </p:nvGrpSpPr>
            <p:grpSpPr>
              <a:xfrm>
                <a:off x="7149495" y="10450598"/>
                <a:ext cx="1802015" cy="1031208"/>
                <a:chOff x="7384626" y="10670596"/>
                <a:chExt cx="1802015" cy="1031208"/>
              </a:xfrm>
            </p:grpSpPr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42F2CB56-0810-444C-858C-F114E923929F}"/>
                    </a:ext>
                  </a:extLst>
                </p:cNvPr>
                <p:cNvSpPr/>
                <p:nvPr/>
              </p:nvSpPr>
              <p:spPr>
                <a:xfrm>
                  <a:off x="7558147" y="11062554"/>
                  <a:ext cx="96954" cy="89286"/>
                </a:xfrm>
                <a:prstGeom prst="ellipse">
                  <a:avLst/>
                </a:prstGeom>
                <a:solidFill>
                  <a:srgbClr val="00A9E0"/>
                </a:solidFill>
                <a:ln>
                  <a:solidFill>
                    <a:srgbClr val="00A9E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E21FD059-93CC-40B2-A7E4-881A9500AAD0}"/>
                    </a:ext>
                  </a:extLst>
                </p:cNvPr>
                <p:cNvGrpSpPr/>
                <p:nvPr/>
              </p:nvGrpSpPr>
              <p:grpSpPr>
                <a:xfrm>
                  <a:off x="7384626" y="10670596"/>
                  <a:ext cx="1802015" cy="1031208"/>
                  <a:chOff x="7410752" y="10576160"/>
                  <a:chExt cx="1802015" cy="1031208"/>
                </a:xfrm>
              </p:grpSpPr>
              <p:sp>
                <p:nvSpPr>
                  <p:cNvPr id="214" name="Oval 213">
                    <a:extLst>
                      <a:ext uri="{FF2B5EF4-FFF2-40B4-BE49-F238E27FC236}">
                        <a16:creationId xmlns:a16="http://schemas.microsoft.com/office/drawing/2014/main" id="{4453FAAC-5282-4364-9CE0-24D62972AA70}"/>
                      </a:ext>
                    </a:extLst>
                  </p:cNvPr>
                  <p:cNvSpPr/>
                  <p:nvPr/>
                </p:nvSpPr>
                <p:spPr>
                  <a:xfrm>
                    <a:off x="7410752" y="10669949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grpSp>
                <p:nvGrpSpPr>
                  <p:cNvPr id="215" name="Group 214">
                    <a:extLst>
                      <a:ext uri="{FF2B5EF4-FFF2-40B4-BE49-F238E27FC236}">
                        <a16:creationId xmlns:a16="http://schemas.microsoft.com/office/drawing/2014/main" id="{0B9A304E-6C7D-4FEA-BD30-AD6D9B97ED1C}"/>
                      </a:ext>
                    </a:extLst>
                  </p:cNvPr>
                  <p:cNvGrpSpPr/>
                  <p:nvPr/>
                </p:nvGrpSpPr>
                <p:grpSpPr>
                  <a:xfrm>
                    <a:off x="7410752" y="10576160"/>
                    <a:ext cx="1802015" cy="1031208"/>
                    <a:chOff x="7405747" y="10625306"/>
                    <a:chExt cx="1802015" cy="1031208"/>
                  </a:xfrm>
                </p:grpSpPr>
                <p:sp>
                  <p:nvSpPr>
                    <p:cNvPr id="216" name="Oval 215">
                      <a:extLst>
                        <a:ext uri="{FF2B5EF4-FFF2-40B4-BE49-F238E27FC236}">
                          <a16:creationId xmlns:a16="http://schemas.microsoft.com/office/drawing/2014/main" id="{9EAAB5EB-9BD1-4E5F-9B7E-4A24F0011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63152" y="10822349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17" name="Oval 216">
                      <a:extLst>
                        <a:ext uri="{FF2B5EF4-FFF2-40B4-BE49-F238E27FC236}">
                          <a16:creationId xmlns:a16="http://schemas.microsoft.com/office/drawing/2014/main" id="{286D796A-E69D-4B44-B378-7EB0B95987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5747" y="10910154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18" name="Oval 217">
                      <a:extLst>
                        <a:ext uri="{FF2B5EF4-FFF2-40B4-BE49-F238E27FC236}">
                          <a16:creationId xmlns:a16="http://schemas.microsoft.com/office/drawing/2014/main" id="{09D79A94-A68A-4186-A9FC-505077E88B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92073" y="10625306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19" name="Oval 218">
                      <a:extLst>
                        <a:ext uri="{FF2B5EF4-FFF2-40B4-BE49-F238E27FC236}">
                          <a16:creationId xmlns:a16="http://schemas.microsoft.com/office/drawing/2014/main" id="{30E58018-4EF6-42CE-923D-474224CADA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40550" y="10777706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20" name="Oval 219">
                      <a:extLst>
                        <a:ext uri="{FF2B5EF4-FFF2-40B4-BE49-F238E27FC236}">
                          <a16:creationId xmlns:a16="http://schemas.microsoft.com/office/drawing/2014/main" id="{95A62AD1-1BE1-4D85-B885-3D8831377D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8884" y="11567228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21" name="Oval 220">
                      <a:extLst>
                        <a:ext uri="{FF2B5EF4-FFF2-40B4-BE49-F238E27FC236}">
                          <a16:creationId xmlns:a16="http://schemas.microsoft.com/office/drawing/2014/main" id="{7803555D-129D-443A-A75B-5820F70FD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9787" y="11492365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22" name="Oval 221">
                      <a:extLst>
                        <a:ext uri="{FF2B5EF4-FFF2-40B4-BE49-F238E27FC236}">
                          <a16:creationId xmlns:a16="http://schemas.microsoft.com/office/drawing/2014/main" id="{0CB7CAE5-2EFD-42A4-A425-3F3C040D4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9027" y="11214274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23" name="Oval 222">
                      <a:extLst>
                        <a:ext uri="{FF2B5EF4-FFF2-40B4-BE49-F238E27FC236}">
                          <a16:creationId xmlns:a16="http://schemas.microsoft.com/office/drawing/2014/main" id="{322D31D7-B81D-4A0D-8B0D-38CEC9BEEA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9905" y="10889225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24" name="Oval 223">
                      <a:extLst>
                        <a:ext uri="{FF2B5EF4-FFF2-40B4-BE49-F238E27FC236}">
                          <a16:creationId xmlns:a16="http://schemas.microsoft.com/office/drawing/2014/main" id="{593C0B17-603F-4C1E-AFFF-554D0DA3A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96768" y="11017847"/>
                      <a:ext cx="83227" cy="78688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225" name="Oval 224">
                      <a:extLst>
                        <a:ext uri="{FF2B5EF4-FFF2-40B4-BE49-F238E27FC236}">
                          <a16:creationId xmlns:a16="http://schemas.microsoft.com/office/drawing/2014/main" id="{D3AC7659-C7F8-476B-B821-15EECCA32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10808" y="10966465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</p:grpSp>
          </p:grpSp>
        </p:grp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60F3835-8897-4B2D-879F-AEF434136D66}"/>
                </a:ext>
              </a:extLst>
            </p:cNvPr>
            <p:cNvSpPr/>
            <p:nvPr/>
          </p:nvSpPr>
          <p:spPr>
            <a:xfrm>
              <a:off x="10039350" y="10759235"/>
              <a:ext cx="557097" cy="576510"/>
            </a:xfrm>
            <a:prstGeom prst="ellipse">
              <a:avLst/>
            </a:prstGeom>
            <a:noFill/>
            <a:ln w="38100">
              <a:solidFill>
                <a:srgbClr val="452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9B9C6187-9F1E-488F-A716-26ECD02F59F0}"/>
                </a:ext>
              </a:extLst>
            </p:cNvPr>
            <p:cNvSpPr/>
            <p:nvPr/>
          </p:nvSpPr>
          <p:spPr>
            <a:xfrm>
              <a:off x="10944599" y="10683663"/>
              <a:ext cx="320030" cy="404273"/>
            </a:xfrm>
            <a:prstGeom prst="ellipse">
              <a:avLst/>
            </a:prstGeom>
            <a:noFill/>
            <a:ln w="38100">
              <a:solidFill>
                <a:srgbClr val="452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9D29AF86-3E70-453A-B90D-13AC115D219D}"/>
                </a:ext>
              </a:extLst>
            </p:cNvPr>
            <p:cNvSpPr/>
            <p:nvPr/>
          </p:nvSpPr>
          <p:spPr>
            <a:xfrm>
              <a:off x="11657535" y="10919422"/>
              <a:ext cx="320030" cy="404273"/>
            </a:xfrm>
            <a:prstGeom prst="ellipse">
              <a:avLst/>
            </a:prstGeom>
            <a:noFill/>
            <a:ln w="38100">
              <a:solidFill>
                <a:srgbClr val="452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9A74BD48-6130-40B9-B551-81AD2EBB105E}"/>
                </a:ext>
              </a:extLst>
            </p:cNvPr>
            <p:cNvSpPr/>
            <p:nvPr/>
          </p:nvSpPr>
          <p:spPr>
            <a:xfrm>
              <a:off x="10537327" y="11537008"/>
              <a:ext cx="320030" cy="341725"/>
            </a:xfrm>
            <a:prstGeom prst="ellipse">
              <a:avLst/>
            </a:prstGeom>
            <a:noFill/>
            <a:ln w="38100">
              <a:solidFill>
                <a:srgbClr val="452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B81D5C93-841F-43D9-8F67-A16B9FF60C09}"/>
                </a:ext>
              </a:extLst>
            </p:cNvPr>
            <p:cNvSpPr/>
            <p:nvPr/>
          </p:nvSpPr>
          <p:spPr>
            <a:xfrm>
              <a:off x="11065990" y="11258917"/>
              <a:ext cx="218138" cy="238621"/>
            </a:xfrm>
            <a:prstGeom prst="ellipse">
              <a:avLst/>
            </a:prstGeom>
            <a:noFill/>
            <a:ln w="38100">
              <a:solidFill>
                <a:srgbClr val="452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26" name="Arrow: Right 225">
            <a:extLst>
              <a:ext uri="{FF2B5EF4-FFF2-40B4-BE49-F238E27FC236}">
                <a16:creationId xmlns:a16="http://schemas.microsoft.com/office/drawing/2014/main" id="{DAD1F55D-B865-4353-9822-225E329FF3B2}"/>
              </a:ext>
            </a:extLst>
          </p:cNvPr>
          <p:cNvSpPr/>
          <p:nvPr/>
        </p:nvSpPr>
        <p:spPr>
          <a:xfrm rot="7682616">
            <a:off x="10557208" y="4872751"/>
            <a:ext cx="420150" cy="358703"/>
          </a:xfrm>
          <a:prstGeom prst="rightArrow">
            <a:avLst/>
          </a:prstGeom>
          <a:solidFill>
            <a:srgbClr val="452180"/>
          </a:solidFill>
          <a:ln>
            <a:solidFill>
              <a:srgbClr val="452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2DDF719-AC75-428B-91F7-382A074D6EAE}"/>
              </a:ext>
            </a:extLst>
          </p:cNvPr>
          <p:cNvSpPr/>
          <p:nvPr/>
        </p:nvSpPr>
        <p:spPr>
          <a:xfrm>
            <a:off x="6605669" y="5400383"/>
            <a:ext cx="2012915" cy="1002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rgbClr val="00A9E0"/>
                </a:solidFill>
              </a:rPr>
              <a:t>AAABC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1B364594-D19D-4783-859E-AD9A9A3185C5}"/>
              </a:ext>
            </a:extLst>
          </p:cNvPr>
          <p:cNvGrpSpPr/>
          <p:nvPr/>
        </p:nvGrpSpPr>
        <p:grpSpPr>
          <a:xfrm>
            <a:off x="8960947" y="5225490"/>
            <a:ext cx="1567517" cy="1201357"/>
            <a:chOff x="9879402" y="13754582"/>
            <a:chExt cx="2255096" cy="1465621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C66F7624-5511-4877-A20F-17631CC7A032}"/>
                </a:ext>
              </a:extLst>
            </p:cNvPr>
            <p:cNvGrpSpPr/>
            <p:nvPr/>
          </p:nvGrpSpPr>
          <p:grpSpPr>
            <a:xfrm>
              <a:off x="9879402" y="13754582"/>
              <a:ext cx="2255096" cy="1465621"/>
              <a:chOff x="9874002" y="10545870"/>
              <a:chExt cx="2255096" cy="1465621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CDC97349-5519-4206-96CC-825479C7602E}"/>
                  </a:ext>
                </a:extLst>
              </p:cNvPr>
              <p:cNvGrpSpPr/>
              <p:nvPr/>
            </p:nvGrpSpPr>
            <p:grpSpPr>
              <a:xfrm>
                <a:off x="9874002" y="10545870"/>
                <a:ext cx="2255096" cy="1465621"/>
                <a:chOff x="6880195" y="10249691"/>
                <a:chExt cx="2255096" cy="1465621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EC8EC56F-DB04-4671-BB61-10968A27CD27}"/>
                    </a:ext>
                  </a:extLst>
                </p:cNvPr>
                <p:cNvSpPr/>
                <p:nvPr/>
              </p:nvSpPr>
              <p:spPr>
                <a:xfrm>
                  <a:off x="6880195" y="10249691"/>
                  <a:ext cx="2255096" cy="146562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1183C7A9-8E88-4C35-978B-2EEB34EFF434}"/>
                    </a:ext>
                  </a:extLst>
                </p:cNvPr>
                <p:cNvGrpSpPr/>
                <p:nvPr/>
              </p:nvGrpSpPr>
              <p:grpSpPr>
                <a:xfrm>
                  <a:off x="7149495" y="10450598"/>
                  <a:ext cx="1802015" cy="1031208"/>
                  <a:chOff x="7384626" y="10670596"/>
                  <a:chExt cx="1802015" cy="1031208"/>
                </a:xfrm>
              </p:grpSpPr>
              <p:sp>
                <p:nvSpPr>
                  <p:cNvPr id="248" name="Oval 247">
                    <a:extLst>
                      <a:ext uri="{FF2B5EF4-FFF2-40B4-BE49-F238E27FC236}">
                        <a16:creationId xmlns:a16="http://schemas.microsoft.com/office/drawing/2014/main" id="{E31CFD79-FF63-47C7-917A-59A06DA7746C}"/>
                      </a:ext>
                    </a:extLst>
                  </p:cNvPr>
                  <p:cNvSpPr/>
                  <p:nvPr/>
                </p:nvSpPr>
                <p:spPr>
                  <a:xfrm>
                    <a:off x="7558147" y="11062554"/>
                    <a:ext cx="96954" cy="89286"/>
                  </a:xfrm>
                  <a:prstGeom prst="ellipse">
                    <a:avLst/>
                  </a:prstGeom>
                  <a:solidFill>
                    <a:srgbClr val="00A9E0"/>
                  </a:solidFill>
                  <a:ln>
                    <a:solidFill>
                      <a:srgbClr val="00A9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/>
                  </a:p>
                </p:txBody>
              </p:sp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561A7DDE-01E3-49B8-B2D5-51BB0C841305}"/>
                      </a:ext>
                    </a:extLst>
                  </p:cNvPr>
                  <p:cNvGrpSpPr/>
                  <p:nvPr/>
                </p:nvGrpSpPr>
                <p:grpSpPr>
                  <a:xfrm>
                    <a:off x="7384626" y="10670596"/>
                    <a:ext cx="1802015" cy="1031208"/>
                    <a:chOff x="7410752" y="10576160"/>
                    <a:chExt cx="1802015" cy="1031208"/>
                  </a:xfrm>
                </p:grpSpPr>
                <p:sp>
                  <p:nvSpPr>
                    <p:cNvPr id="250" name="Oval 249">
                      <a:extLst>
                        <a:ext uri="{FF2B5EF4-FFF2-40B4-BE49-F238E27FC236}">
                          <a16:creationId xmlns:a16="http://schemas.microsoft.com/office/drawing/2014/main" id="{57495310-E0CB-434D-8887-CDD33B154B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0752" y="10669949"/>
                      <a:ext cx="96954" cy="89286"/>
                    </a:xfrm>
                    <a:prstGeom prst="ellipse">
                      <a:avLst/>
                    </a:prstGeom>
                    <a:solidFill>
                      <a:srgbClr val="00A9E0"/>
                    </a:solidFill>
                    <a:ln>
                      <a:solidFill>
                        <a:srgbClr val="00A9E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grpSp>
                  <p:nvGrpSpPr>
                    <p:cNvPr id="251" name="Group 250">
                      <a:extLst>
                        <a:ext uri="{FF2B5EF4-FFF2-40B4-BE49-F238E27FC236}">
                          <a16:creationId xmlns:a16="http://schemas.microsoft.com/office/drawing/2014/main" id="{AE45EDEA-81AA-4477-9FED-0563CD7B4B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10752" y="10576160"/>
                      <a:ext cx="1802015" cy="1031208"/>
                      <a:chOff x="7405747" y="10625306"/>
                      <a:chExt cx="1802015" cy="1031208"/>
                    </a:xfrm>
                  </p:grpSpPr>
                  <p:sp>
                    <p:nvSpPr>
                      <p:cNvPr id="252" name="Oval 251">
                        <a:extLst>
                          <a:ext uri="{FF2B5EF4-FFF2-40B4-BE49-F238E27FC236}">
                            <a16:creationId xmlns:a16="http://schemas.microsoft.com/office/drawing/2014/main" id="{CEFF9FD9-2580-45F7-8D32-A149B924E9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63152" y="10822349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53" name="Oval 252">
                        <a:extLst>
                          <a:ext uri="{FF2B5EF4-FFF2-40B4-BE49-F238E27FC236}">
                            <a16:creationId xmlns:a16="http://schemas.microsoft.com/office/drawing/2014/main" id="{685BA4B2-43C9-46A8-AAA8-C5F0A79CC6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05747" y="10910154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54" name="Oval 253">
                        <a:extLst>
                          <a:ext uri="{FF2B5EF4-FFF2-40B4-BE49-F238E27FC236}">
                            <a16:creationId xmlns:a16="http://schemas.microsoft.com/office/drawing/2014/main" id="{492DCACE-09B0-4326-99D5-5C643EA6D8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92073" y="10625306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55" name="Oval 254">
                        <a:extLst>
                          <a:ext uri="{FF2B5EF4-FFF2-40B4-BE49-F238E27FC236}">
                            <a16:creationId xmlns:a16="http://schemas.microsoft.com/office/drawing/2014/main" id="{631697D2-2E19-4C87-843F-B3BBC7488C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40550" y="10777706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56" name="Oval 255">
                        <a:extLst>
                          <a:ext uri="{FF2B5EF4-FFF2-40B4-BE49-F238E27FC236}">
                            <a16:creationId xmlns:a16="http://schemas.microsoft.com/office/drawing/2014/main" id="{281C9FB6-4204-471F-A374-6881616DF9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8884" y="11567228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57" name="Oval 256">
                        <a:extLst>
                          <a:ext uri="{FF2B5EF4-FFF2-40B4-BE49-F238E27FC236}">
                            <a16:creationId xmlns:a16="http://schemas.microsoft.com/office/drawing/2014/main" id="{FD1D44AE-9BED-4B09-B3E4-3D9940F2C3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59787" y="11492365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58" name="Oval 257">
                        <a:extLst>
                          <a:ext uri="{FF2B5EF4-FFF2-40B4-BE49-F238E27FC236}">
                            <a16:creationId xmlns:a16="http://schemas.microsoft.com/office/drawing/2014/main" id="{A98A4C8B-0D87-4B6C-ABF8-D62910CA41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89027" y="11214274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59" name="Oval 258">
                        <a:extLst>
                          <a:ext uri="{FF2B5EF4-FFF2-40B4-BE49-F238E27FC236}">
                            <a16:creationId xmlns:a16="http://schemas.microsoft.com/office/drawing/2014/main" id="{40ABAECE-B33E-4C1D-8A9F-C1E0DFD69E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89905" y="10889225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60" name="Oval 259">
                        <a:extLst>
                          <a:ext uri="{FF2B5EF4-FFF2-40B4-BE49-F238E27FC236}">
                            <a16:creationId xmlns:a16="http://schemas.microsoft.com/office/drawing/2014/main" id="{6B743A4A-857D-46FE-8CE7-682AE9AD05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96768" y="11017847"/>
                        <a:ext cx="83227" cy="78688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61" name="Oval 260">
                        <a:extLst>
                          <a:ext uri="{FF2B5EF4-FFF2-40B4-BE49-F238E27FC236}">
                            <a16:creationId xmlns:a16="http://schemas.microsoft.com/office/drawing/2014/main" id="{952F1845-1C32-41E2-B9A8-9025BE4982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10808" y="10966465"/>
                        <a:ext cx="96954" cy="89286"/>
                      </a:xfrm>
                      <a:prstGeom prst="ellipse">
                        <a:avLst/>
                      </a:prstGeom>
                      <a:solidFill>
                        <a:srgbClr val="00A9E0"/>
                      </a:solidFill>
                      <a:ln>
                        <a:solidFill>
                          <a:srgbClr val="00A9E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</p:grpSp>
              </p:grpSp>
            </p:grpSp>
          </p:grp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C0B3C578-56A2-40D9-87FA-9C13C3D4064C}"/>
                  </a:ext>
                </a:extLst>
              </p:cNvPr>
              <p:cNvSpPr/>
              <p:nvPr/>
            </p:nvSpPr>
            <p:spPr>
              <a:xfrm>
                <a:off x="10039350" y="10759235"/>
                <a:ext cx="557097" cy="576510"/>
              </a:xfrm>
              <a:prstGeom prst="ellipse">
                <a:avLst/>
              </a:prstGeom>
              <a:noFill/>
              <a:ln w="38100">
                <a:solidFill>
                  <a:srgbClr val="452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E1183E87-9E5F-4BB0-824C-D7D631B6B409}"/>
                  </a:ext>
                </a:extLst>
              </p:cNvPr>
              <p:cNvSpPr/>
              <p:nvPr/>
            </p:nvSpPr>
            <p:spPr>
              <a:xfrm>
                <a:off x="10944599" y="10683663"/>
                <a:ext cx="320030" cy="404273"/>
              </a:xfrm>
              <a:prstGeom prst="ellipse">
                <a:avLst/>
              </a:prstGeom>
              <a:noFill/>
              <a:ln w="38100">
                <a:solidFill>
                  <a:srgbClr val="452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51D50C21-57B5-49D6-8ECC-824454408360}"/>
                  </a:ext>
                </a:extLst>
              </p:cNvPr>
              <p:cNvSpPr/>
              <p:nvPr/>
            </p:nvSpPr>
            <p:spPr>
              <a:xfrm>
                <a:off x="11657535" y="10919422"/>
                <a:ext cx="320030" cy="404273"/>
              </a:xfrm>
              <a:prstGeom prst="ellipse">
                <a:avLst/>
              </a:prstGeom>
              <a:noFill/>
              <a:ln w="38100">
                <a:solidFill>
                  <a:srgbClr val="452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E1BE5BB7-E094-4EEE-AA6C-F6FA7ED56B38}"/>
                  </a:ext>
                </a:extLst>
              </p:cNvPr>
              <p:cNvSpPr/>
              <p:nvPr/>
            </p:nvSpPr>
            <p:spPr>
              <a:xfrm>
                <a:off x="10537327" y="11537008"/>
                <a:ext cx="320030" cy="341725"/>
              </a:xfrm>
              <a:prstGeom prst="ellipse">
                <a:avLst/>
              </a:prstGeom>
              <a:noFill/>
              <a:ln w="38100">
                <a:solidFill>
                  <a:srgbClr val="452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CCB55D56-B8A6-48E0-A3B0-75E60AD8AECA}"/>
                  </a:ext>
                </a:extLst>
              </p:cNvPr>
              <p:cNvSpPr/>
              <p:nvPr/>
            </p:nvSpPr>
            <p:spPr>
              <a:xfrm>
                <a:off x="11065990" y="11258917"/>
                <a:ext cx="218138" cy="238621"/>
              </a:xfrm>
              <a:prstGeom prst="ellipse">
                <a:avLst/>
              </a:prstGeom>
              <a:noFill/>
              <a:ln w="38100">
                <a:solidFill>
                  <a:srgbClr val="452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E286DCE8-D21F-4D30-B164-324AF18FDED8}"/>
                </a:ext>
              </a:extLst>
            </p:cNvPr>
            <p:cNvCxnSpPr>
              <a:stCxn id="241" idx="6"/>
              <a:endCxn id="242" idx="2"/>
            </p:cNvCxnSpPr>
            <p:nvPr/>
          </p:nvCxnSpPr>
          <p:spPr>
            <a:xfrm flipV="1">
              <a:off x="10601847" y="14094512"/>
              <a:ext cx="348152" cy="161690"/>
            </a:xfrm>
            <a:prstGeom prst="straightConnector1">
              <a:avLst/>
            </a:prstGeom>
            <a:ln w="38100">
              <a:solidFill>
                <a:srgbClr val="452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BB9D4A46-A760-476C-B9CD-5877B7F19834}"/>
                </a:ext>
              </a:extLst>
            </p:cNvPr>
            <p:cNvCxnSpPr>
              <a:cxnSpLocks/>
              <a:endCxn id="245" idx="0"/>
            </p:cNvCxnSpPr>
            <p:nvPr/>
          </p:nvCxnSpPr>
          <p:spPr>
            <a:xfrm>
              <a:off x="11126581" y="14314494"/>
              <a:ext cx="53878" cy="153135"/>
            </a:xfrm>
            <a:prstGeom prst="straightConnector1">
              <a:avLst/>
            </a:prstGeom>
            <a:ln w="38100">
              <a:solidFill>
                <a:srgbClr val="452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4AEDAAD0-B20D-485E-8B02-4D3D2D946358}"/>
                </a:ext>
              </a:extLst>
            </p:cNvPr>
            <p:cNvCxnSpPr>
              <a:cxnSpLocks/>
              <a:stCxn id="245" idx="4"/>
              <a:endCxn id="244" idx="6"/>
            </p:cNvCxnSpPr>
            <p:nvPr/>
          </p:nvCxnSpPr>
          <p:spPr>
            <a:xfrm flipH="1">
              <a:off x="10862757" y="14706250"/>
              <a:ext cx="317702" cy="210333"/>
            </a:xfrm>
            <a:prstGeom prst="straightConnector1">
              <a:avLst/>
            </a:prstGeom>
            <a:ln w="38100">
              <a:solidFill>
                <a:srgbClr val="452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EA37F37F-991D-4610-B26B-16DB0695F220}"/>
                </a:ext>
              </a:extLst>
            </p:cNvPr>
            <p:cNvCxnSpPr>
              <a:cxnSpLocks/>
              <a:stCxn id="244" idx="5"/>
              <a:endCxn id="243" idx="4"/>
            </p:cNvCxnSpPr>
            <p:nvPr/>
          </p:nvCxnSpPr>
          <p:spPr>
            <a:xfrm flipV="1">
              <a:off x="10815890" y="14532407"/>
              <a:ext cx="1007060" cy="504994"/>
            </a:xfrm>
            <a:prstGeom prst="straightConnector1">
              <a:avLst/>
            </a:prstGeom>
            <a:ln w="38100">
              <a:solidFill>
                <a:srgbClr val="452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904DDF19-94D3-450D-9AF4-FCAE6881FF74}"/>
                </a:ext>
              </a:extLst>
            </p:cNvPr>
            <p:cNvSpPr/>
            <p:nvPr/>
          </p:nvSpPr>
          <p:spPr>
            <a:xfrm>
              <a:off x="10039350" y="13839919"/>
              <a:ext cx="1351990" cy="855757"/>
            </a:xfrm>
            <a:prstGeom prst="rect">
              <a:avLst/>
            </a:prstGeom>
            <a:noFill/>
            <a:ln w="38100">
              <a:solidFill>
                <a:srgbClr val="00A9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CD73E8DA-68DD-4317-8A9D-6CBDA5221324}"/>
                </a:ext>
              </a:extLst>
            </p:cNvPr>
            <p:cNvSpPr/>
            <p:nvPr/>
          </p:nvSpPr>
          <p:spPr>
            <a:xfrm>
              <a:off x="11486669" y="13839919"/>
              <a:ext cx="609444" cy="1301056"/>
            </a:xfrm>
            <a:prstGeom prst="rect">
              <a:avLst/>
            </a:prstGeom>
            <a:noFill/>
            <a:ln w="38100">
              <a:solidFill>
                <a:srgbClr val="00A9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E1A2D772-3ED3-43B9-8DE5-227920F3C0EE}"/>
                </a:ext>
              </a:extLst>
            </p:cNvPr>
            <p:cNvSpPr/>
            <p:nvPr/>
          </p:nvSpPr>
          <p:spPr>
            <a:xfrm>
              <a:off x="10039350" y="14764331"/>
              <a:ext cx="1351990" cy="391946"/>
            </a:xfrm>
            <a:prstGeom prst="rect">
              <a:avLst/>
            </a:prstGeom>
            <a:noFill/>
            <a:ln w="38100">
              <a:solidFill>
                <a:srgbClr val="00A9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7D14FDDA-8139-4467-AACB-58550CACC070}"/>
                </a:ext>
              </a:extLst>
            </p:cNvPr>
            <p:cNvSpPr/>
            <p:nvPr/>
          </p:nvSpPr>
          <p:spPr>
            <a:xfrm>
              <a:off x="10039350" y="14822548"/>
              <a:ext cx="277473" cy="3184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>
                  <a:solidFill>
                    <a:srgbClr val="00A9E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5036DA34-86C7-4974-9DBC-260C916A8BBD}"/>
                </a:ext>
              </a:extLst>
            </p:cNvPr>
            <p:cNvSpPr/>
            <p:nvPr/>
          </p:nvSpPr>
          <p:spPr>
            <a:xfrm>
              <a:off x="11807759" y="14796989"/>
              <a:ext cx="231092" cy="39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>
                  <a:solidFill>
                    <a:srgbClr val="00A9E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DC63DA14-6CAE-49C7-8119-1284EF7F7DA3}"/>
                </a:ext>
              </a:extLst>
            </p:cNvPr>
            <p:cNvSpPr/>
            <p:nvPr/>
          </p:nvSpPr>
          <p:spPr>
            <a:xfrm>
              <a:off x="10694348" y="14243321"/>
              <a:ext cx="231092" cy="39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>
                  <a:solidFill>
                    <a:srgbClr val="00A9E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</a:t>
              </a:r>
            </a:p>
          </p:txBody>
        </p:sp>
      </p:grpSp>
      <p:sp>
        <p:nvSpPr>
          <p:cNvPr id="263" name="Arrow: Right 262">
            <a:extLst>
              <a:ext uri="{FF2B5EF4-FFF2-40B4-BE49-F238E27FC236}">
                <a16:creationId xmlns:a16="http://schemas.microsoft.com/office/drawing/2014/main" id="{4EC24921-4CCA-4AEC-B1F6-AB23080256D1}"/>
              </a:ext>
            </a:extLst>
          </p:cNvPr>
          <p:cNvSpPr/>
          <p:nvPr/>
        </p:nvSpPr>
        <p:spPr>
          <a:xfrm rot="10800000">
            <a:off x="8382833" y="5743004"/>
            <a:ext cx="420150" cy="358703"/>
          </a:xfrm>
          <a:prstGeom prst="rightArrow">
            <a:avLst/>
          </a:prstGeom>
          <a:solidFill>
            <a:srgbClr val="452180"/>
          </a:solidFill>
          <a:ln>
            <a:solidFill>
              <a:srgbClr val="452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35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1" grpId="0" animBg="1"/>
      <p:bldP spid="202" grpId="0" animBg="1"/>
      <p:bldP spid="226" grpId="0" animBg="1"/>
      <p:bldP spid="227" grpId="0"/>
      <p:bldP spid="2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1934</Words>
  <Application>Microsoft Office PowerPoint</Application>
  <PresentationFormat>Widescreen</PresentationFormat>
  <Paragraphs>215</Paragraphs>
  <Slides>29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Segoe UI</vt:lpstr>
      <vt:lpstr>Office Theme</vt:lpstr>
      <vt:lpstr>Analýza dát o pohľade</vt:lpstr>
      <vt:lpstr>Kto z vás už má nejaké dáta?</vt:lpstr>
      <vt:lpstr>V akom tvare sú / budú vaše dáta?</vt:lpstr>
      <vt:lpstr>Nepodceňte základný sanity check. Zvážte vyradenie nahrávky/participanta, ak...</vt:lpstr>
      <vt:lpstr>Aké presné sú vaše merania?</vt:lpstr>
      <vt:lpstr>Zaraďte do vašich testov validáciu kalibrácie!</vt:lpstr>
      <vt:lpstr>Validácia kalibrácie: Presnosť a korekcia</vt:lpstr>
      <vt:lpstr>Aký algoritmus ste použili na výpočet fixácií?  S akými hodnotami parametrov?</vt:lpstr>
      <vt:lpstr>Spracovanie údajov zo sledovania pohľadu [Goldberg-Helfman2014]</vt:lpstr>
      <vt:lpstr>Spoznajte (vizualizujte si) vaše dáta</vt:lpstr>
      <vt:lpstr>Príklad: rôzne štýly čítania, nepresnosti v dátach a pod.</vt:lpstr>
      <vt:lpstr>Iné typy vizualizácií [Blascheck2017]</vt:lpstr>
      <vt:lpstr>Metriky nad oblasťami záujmu/stimulom</vt:lpstr>
      <vt:lpstr>Sekvencie pohľadu</vt:lpstr>
      <vt:lpstr>Analýza sekvencií pohľadu [Eraslan-Yesilada-Harper2016]</vt:lpstr>
      <vt:lpstr>Porovnávanie dvojíc sekvencií pohľadu [Anderson2015]</vt:lpstr>
      <vt:lpstr>Pravdepodobnosti prechodov</vt:lpstr>
      <vt:lpstr>Detekcia vzorov</vt:lpstr>
      <vt:lpstr>Identifikácia spoločnej sekvencie pohľadu</vt:lpstr>
      <vt:lpstr>Vlastnosti ideálneho algoritmu na identifikáciu spoločnej sekvencie pohľadu [Eraslan-Yesilada-Harper2016]</vt:lpstr>
      <vt:lpstr>Porovnanie algoritmov na identifikáciu spoločnej sekvencie pohľadu [Eraslan-Yesilada-Harper2016b] </vt:lpstr>
      <vt:lpstr>Dostupné nástroje (1/2)</vt:lpstr>
      <vt:lpstr>Dostupné nástroje (2/2)</vt:lpstr>
      <vt:lpstr>Aké nástroje používate vy?</vt:lpstr>
      <vt:lpstr>Zdroje</vt:lpstr>
      <vt:lpstr>Kniha Eye Tracking: A comprehensive guide to methods and measures dostupná aj v knižnici!</vt:lpstr>
      <vt:lpstr>Kde hľadať výskumné články o sledovaní pohľadu?</vt:lpstr>
      <vt:lpstr>Zdroje</vt:lpstr>
      <vt:lpstr>Nabudúce...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Róbert Móro</dc:creator>
  <cp:lastModifiedBy>Róbert Móro</cp:lastModifiedBy>
  <cp:revision>36</cp:revision>
  <dcterms:created xsi:type="dcterms:W3CDTF">2016-11-30T21:52:07Z</dcterms:created>
  <dcterms:modified xsi:type="dcterms:W3CDTF">2019-10-22T20:13:59Z</dcterms:modified>
</cp:coreProperties>
</file>