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131" d="100"/>
          <a:sy n="131" d="100"/>
        </p:scale>
        <p:origin x="120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A863A-790C-4B57-9DDF-B516907FB736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B1F87-7648-4EF0-A2B5-B5CB10F5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86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B1F87-7648-4EF0-A2B5-B5CB10F5EA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22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16633"/>
            <a:ext cx="8424936" cy="936103"/>
          </a:xfrm>
        </p:spPr>
        <p:txBody>
          <a:bodyPr anchor="ctr">
            <a:normAutofit/>
          </a:bodyPr>
          <a:lstStyle>
            <a:lvl1pPr algn="l">
              <a:defRPr sz="3200"/>
            </a:lvl1pPr>
          </a:lstStyle>
          <a:p>
            <a:r>
              <a:rPr lang="sk-SK" smtClean="0"/>
              <a:t>Kliknite sem a upravte štýl predlohy nadpisov.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437112"/>
            <a:ext cx="7376864" cy="120168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156176" y="6165304"/>
            <a:ext cx="2987824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805264"/>
            <a:ext cx="2664296" cy="95541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6" t="9405" r="4121" b="15099"/>
          <a:stretch/>
        </p:blipFill>
        <p:spPr>
          <a:xfrm>
            <a:off x="4644008" y="5877272"/>
            <a:ext cx="4032448" cy="7200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dirty="0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457200" y="63618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0B1B5-D958-4A91-AE1D-A2AAAB5B3981}" type="slidenum">
              <a:rPr lang="sk-SK" smtClean="0"/>
              <a:pPr/>
              <a:t>‹#›</a:t>
            </a:fld>
            <a:endParaRPr lang="sk-SK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7" t="16242" r="66949" b="24101"/>
          <a:stretch/>
        </p:blipFill>
        <p:spPr>
          <a:xfrm>
            <a:off x="7740352" y="6371109"/>
            <a:ext cx="1008112" cy="4422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374402"/>
            <a:ext cx="1224136" cy="4389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2420888"/>
            <a:ext cx="8640960" cy="1080119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Vernos</a:t>
            </a:r>
            <a:r>
              <a:rPr lang="sk-SK" sz="2800" dirty="0" smtClean="0"/>
              <a:t>ť situácií v kontrolovaných experimentoch</a:t>
            </a:r>
            <a:endParaRPr lang="sk-SK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Jakub Šimko</a:t>
            </a:r>
          </a:p>
          <a:p>
            <a:r>
              <a:rPr lang="en-US" sz="1800" dirty="0" err="1" smtClean="0"/>
              <a:t>j</a:t>
            </a:r>
            <a:r>
              <a:rPr lang="sk-SK" sz="1800" dirty="0" err="1" smtClean="0"/>
              <a:t>akub.simko</a:t>
            </a:r>
            <a:r>
              <a:rPr lang="en-US" sz="1800" dirty="0" smtClean="0"/>
              <a:t>@</a:t>
            </a:r>
            <a:r>
              <a:rPr lang="en-US" sz="1800" dirty="0" err="1" smtClean="0"/>
              <a:t>stuba.sk</a:t>
            </a:r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276872"/>
            <a:ext cx="8229600" cy="1143000"/>
          </a:xfrm>
        </p:spPr>
        <p:txBody>
          <a:bodyPr/>
          <a:lstStyle/>
          <a:p>
            <a:r>
              <a:rPr lang="sk-SK" dirty="0" smtClean="0"/>
              <a:t>Kontrolované </a:t>
            </a:r>
            <a:r>
              <a:rPr lang="sk-SK" dirty="0" err="1" smtClean="0"/>
              <a:t>vs</a:t>
            </a:r>
            <a:r>
              <a:rPr lang="sk-SK" dirty="0" smtClean="0"/>
              <a:t>. nekontrolované prostredie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259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 laboratórnych podmienkach máme problém s navodením realistickej situácie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Príklad 1: Používatelia pracujú v </a:t>
            </a:r>
            <a:r>
              <a:rPr lang="sk-SK" dirty="0" smtClean="0">
                <a:solidFill>
                  <a:srgbClr val="0070C0"/>
                </a:solidFill>
              </a:rPr>
              <a:t>e-</a:t>
            </a:r>
            <a:r>
              <a:rPr lang="sk-SK" dirty="0" err="1" smtClean="0">
                <a:solidFill>
                  <a:srgbClr val="0070C0"/>
                </a:solidFill>
              </a:rPr>
              <a:t>shope</a:t>
            </a:r>
            <a:endParaRPr lang="sk-SK" dirty="0" smtClean="0">
              <a:solidFill>
                <a:srgbClr val="0070C0"/>
              </a:solidFill>
            </a:endParaRPr>
          </a:p>
          <a:p>
            <a:endParaRPr lang="sk-SK" dirty="0"/>
          </a:p>
          <a:p>
            <a:r>
              <a:rPr lang="sk-SK" dirty="0" smtClean="0"/>
              <a:t>Príklad 2: Používatelia pracujú s </a:t>
            </a:r>
            <a:r>
              <a:rPr lang="sk-SK" dirty="0" smtClean="0">
                <a:solidFill>
                  <a:srgbClr val="0070C0"/>
                </a:solidFill>
              </a:rPr>
              <a:t>bankovou aplikáciou</a:t>
            </a:r>
          </a:p>
          <a:p>
            <a:endParaRPr lang="sk-SK" dirty="0"/>
          </a:p>
          <a:p>
            <a:r>
              <a:rPr lang="sk-SK" dirty="0"/>
              <a:t>Príklad 3</a:t>
            </a:r>
            <a:r>
              <a:rPr lang="sk-SK" dirty="0" smtClean="0"/>
              <a:t>: Používatelia </a:t>
            </a:r>
            <a:r>
              <a:rPr lang="sk-SK" dirty="0" smtClean="0">
                <a:solidFill>
                  <a:srgbClr val="0070C0"/>
                </a:solidFill>
              </a:rPr>
              <a:t>(</a:t>
            </a:r>
            <a:r>
              <a:rPr lang="sk-SK" dirty="0" err="1" smtClean="0">
                <a:solidFill>
                  <a:srgbClr val="0070C0"/>
                </a:solidFill>
              </a:rPr>
              <a:t>ne</a:t>
            </a:r>
            <a:r>
              <a:rPr lang="sk-SK" dirty="0" smtClean="0">
                <a:solidFill>
                  <a:srgbClr val="0070C0"/>
                </a:solidFill>
              </a:rPr>
              <a:t>)chcú mať odporučený film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5761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IIT_basic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IT_basic_template" id="{93ED54B8-88A3-48C5-A344-0538870932A7}" vid="{EDF93AC5-DCAC-47F3-A229-D6AC38CF2E24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52</Words>
  <Application>Microsoft Office PowerPoint</Application>
  <PresentationFormat>Prezentácia na obrazovke (4:3)</PresentationFormat>
  <Paragraphs>13</Paragraphs>
  <Slides>3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6" baseType="lpstr">
      <vt:lpstr>Arial</vt:lpstr>
      <vt:lpstr>Calibri</vt:lpstr>
      <vt:lpstr>FIIT_basic_template</vt:lpstr>
      <vt:lpstr>Vernosť situácií v kontrolovaných experimentoch</vt:lpstr>
      <vt:lpstr>Kontrolované vs. nekontrolované prostredie</vt:lpstr>
      <vt:lpstr>V laboratórnych podmienkach máme problém s navodením realistickej situácie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Jakub Šimko</dc:creator>
  <cp:lastModifiedBy>Jakub Šimko</cp:lastModifiedBy>
  <cp:revision>11</cp:revision>
  <dcterms:created xsi:type="dcterms:W3CDTF">2014-09-15T13:35:51Z</dcterms:created>
  <dcterms:modified xsi:type="dcterms:W3CDTF">2016-10-13T05:59:47Z</dcterms:modified>
</cp:coreProperties>
</file>