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256" r:id="rId2"/>
    <p:sldId id="266" r:id="rId3"/>
    <p:sldId id="265" r:id="rId4"/>
    <p:sldId id="267" r:id="rId5"/>
    <p:sldId id="257" r:id="rId6"/>
    <p:sldId id="270" r:id="rId7"/>
    <p:sldId id="271" r:id="rId8"/>
    <p:sldId id="268" r:id="rId9"/>
    <p:sldId id="274" r:id="rId10"/>
    <p:sldId id="273" r:id="rId11"/>
    <p:sldId id="275" r:id="rId12"/>
    <p:sldId id="272" r:id="rId13"/>
    <p:sldId id="269" r:id="rId14"/>
    <p:sldId id="276" r:id="rId15"/>
    <p:sldId id="277" r:id="rId16"/>
    <p:sldId id="27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66948-65F5-4515-AB5D-B906C305E17E}" type="datetimeFigureOut">
              <a:rPr lang="sk-SK" smtClean="0"/>
              <a:t>5. 5. 2016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FA641-C981-4608-B36C-26EA54D1C06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2288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F261042-6A9D-498A-95A0-943224D0BB42}" type="datetime1">
              <a:rPr lang="cs-CZ" smtClean="0"/>
              <a:t>05.05.2016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6DEA-C1A1-4E36-B43A-9A572B6263C5}" type="datetime1">
              <a:rPr lang="cs-CZ" smtClean="0"/>
              <a:t>05.05.2016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3FB34-DC5C-4E2D-8846-528AB6418B12}" type="datetime1">
              <a:rPr lang="cs-CZ" smtClean="0"/>
              <a:t>05.05.2016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073B-D13A-4E58-8101-B3EB1A83D382}" type="datetime1">
              <a:rPr lang="cs-CZ" smtClean="0"/>
              <a:t>05.05.2016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C0A1-C936-4098-8426-12A56AB3A008}" type="datetime1">
              <a:rPr lang="cs-CZ" smtClean="0"/>
              <a:t>05.05.2016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7FCB6-4183-4DC3-89C9-35A2AD8EA6AC}" type="datetime1">
              <a:rPr lang="cs-CZ" smtClean="0"/>
              <a:t>05.05.2016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55DCB0-4BEA-4704-B889-EC98F826D98C}" type="datetime1">
              <a:rPr lang="cs-CZ" smtClean="0"/>
              <a:t>05.05.2016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29DE098-DD68-412F-8EBA-BB813FFED066}" type="datetime1">
              <a:rPr lang="cs-CZ" smtClean="0"/>
              <a:t>05.05.2016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2E044-1601-47E6-8C29-1FC1FBCC1FE4}" type="datetime1">
              <a:rPr lang="cs-CZ" smtClean="0"/>
              <a:t>05.05.2016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B9C6-6DEE-4EED-B09B-1675E46A5063}" type="datetime1">
              <a:rPr lang="cs-CZ" smtClean="0"/>
              <a:t>05.05.2016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D91D-177E-4D74-99F2-CE33B4B79ED9}" type="datetime1">
              <a:rPr lang="cs-CZ" smtClean="0"/>
              <a:t>05.05.2016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75B1008-E22D-4782-8E5F-DC1D255E717E}" type="datetime1">
              <a:rPr lang="cs-CZ" smtClean="0"/>
              <a:t>05.05.2016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-postman.xy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8458200" cy="1470025"/>
          </a:xfrm>
        </p:spPr>
        <p:txBody>
          <a:bodyPr/>
          <a:lstStyle/>
          <a:p>
            <a:pPr algn="ctr"/>
            <a:r>
              <a:rPr lang="sk-SK" dirty="0"/>
              <a:t>Podpora </a:t>
            </a:r>
            <a:r>
              <a:rPr lang="sk-SK" dirty="0" err="1"/>
              <a:t>online</a:t>
            </a:r>
            <a:r>
              <a:rPr lang="sk-SK" dirty="0"/>
              <a:t> učenia programovania využitím hier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005064"/>
            <a:ext cx="4953000" cy="1752600"/>
          </a:xfrm>
        </p:spPr>
        <p:txBody>
          <a:bodyPr/>
          <a:lstStyle/>
          <a:p>
            <a:r>
              <a:rPr lang="sk-SK" dirty="0"/>
              <a:t>Peter Kiš</a:t>
            </a:r>
          </a:p>
          <a:p>
            <a:r>
              <a:rPr lang="sk-SK" dirty="0"/>
              <a:t>Pod vedením Jozefa </a:t>
            </a:r>
            <a:r>
              <a:rPr lang="sk-SK" dirty="0" err="1"/>
              <a:t>Tvarožka</a:t>
            </a:r>
            <a:endParaRPr lang="sk-SK" dirty="0"/>
          </a:p>
          <a:p>
            <a:endParaRPr lang="sk-SK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1644" y="4437111"/>
            <a:ext cx="2015449" cy="228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683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386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94358"/>
          </a:xfr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105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814"/>
            <a:ext cx="9144000" cy="6881814"/>
          </a:xfr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208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pPr algn="ctr"/>
            <a:r>
              <a:rPr lang="sk-SK" dirty="0" smtClean="0"/>
              <a:t>Experiment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od 4.4.2016 do </a:t>
            </a:r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15.4.2016</a:t>
            </a:r>
          </a:p>
          <a:p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Študenti v</a:t>
            </a:r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predmete </a:t>
            </a:r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Základy Procedurálneho Programovania 2</a:t>
            </a:r>
          </a:p>
          <a:p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Účasť dobrovoľná</a:t>
            </a:r>
          </a:p>
          <a:p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 druhej časti experimentu dotazník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886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066800"/>
          </a:xfrm>
        </p:spPr>
        <p:txBody>
          <a:bodyPr/>
          <a:lstStyle/>
          <a:p>
            <a:pPr algn="ctr"/>
            <a:r>
              <a:rPr lang="sk-SK" dirty="0" smtClean="0"/>
              <a:t>Experiment v číslach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/>
          <a:lstStyle/>
          <a:p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57 </a:t>
            </a:r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študentov</a:t>
            </a:r>
          </a:p>
          <a:p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50 </a:t>
            </a:r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spustilo aspoň jednu úlohu</a:t>
            </a:r>
          </a:p>
          <a:p>
            <a:pPr lvl="0"/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31 odoslalo aspoň raz svoje riešenie na kontrolu</a:t>
            </a:r>
          </a:p>
          <a:p>
            <a:pPr lvl="0"/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21 úspešne dokončilo aspoň jednu </a:t>
            </a:r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úlohu</a:t>
            </a:r>
          </a:p>
          <a:p>
            <a:pPr lvl="0"/>
            <a:endParaRPr lang="sk-SK" sz="2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1295 spustených hier</a:t>
            </a:r>
          </a:p>
          <a:p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1671 </a:t>
            </a:r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riešení odoslaných ku </a:t>
            </a:r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kontrole </a:t>
            </a:r>
            <a:endParaRPr lang="sk-SK" sz="2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858 </a:t>
            </a:r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úspešne dokončených úloh</a:t>
            </a:r>
          </a:p>
          <a:p>
            <a:endParaRPr lang="sk-SK" sz="2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16 vyplnených dotazníkov</a:t>
            </a:r>
            <a:endParaRPr lang="sk-SK" sz="2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23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pPr algn="ctr"/>
            <a:r>
              <a:rPr lang="sk-SK" dirty="0" smtClean="0"/>
              <a:t>Vyhodnocovanie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Herné dáta</a:t>
            </a:r>
          </a:p>
          <a:p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Dotazník</a:t>
            </a:r>
          </a:p>
          <a:p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Dáta z </a:t>
            </a:r>
            <a:r>
              <a:rPr lang="sk-SK" sz="24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Peoplie</a:t>
            </a:r>
            <a:endParaRPr lang="sk-SK" sz="2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Výsledky skúšky ZPrPr1</a:t>
            </a:r>
          </a:p>
          <a:p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Výsledky zápočtu ZPrPr2</a:t>
            </a:r>
          </a:p>
          <a:p>
            <a:endParaRPr lang="sk-SK" sz="2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ANOVA</a:t>
            </a:r>
          </a:p>
          <a:p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Lineárna regresia</a:t>
            </a:r>
            <a:endParaRPr lang="sk-SK" sz="2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359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pPr algn="ctr"/>
            <a:r>
              <a:rPr lang="sk-SK" dirty="0" smtClean="0"/>
              <a:t>Výsledky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Výsledok zápočtu a aktivita v </a:t>
            </a:r>
            <a:r>
              <a:rPr lang="sk-SK" sz="24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Peoplii</a:t>
            </a:r>
            <a:endParaRPr lang="sk-SK" sz="2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/>
            <a:r>
              <a:rPr lang="sk-SK" dirty="0" smtClean="0"/>
              <a:t>Počet prihlásení sa do hry</a:t>
            </a:r>
          </a:p>
          <a:p>
            <a:pPr lvl="1"/>
            <a:r>
              <a:rPr lang="sk-SK" dirty="0" smtClean="0"/>
              <a:t>Počet spustených hier</a:t>
            </a:r>
          </a:p>
          <a:p>
            <a:pPr lvl="1"/>
            <a:r>
              <a:rPr lang="sk-SK" dirty="0" smtClean="0"/>
              <a:t>Počet odoslaných riešení</a:t>
            </a:r>
          </a:p>
          <a:p>
            <a:pPr lvl="1"/>
            <a:r>
              <a:rPr lang="sk-SK" dirty="0" smtClean="0"/>
              <a:t>Počet úspešne vyriešených úloh</a:t>
            </a:r>
          </a:p>
          <a:p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Výsledok skúšky, zápočtu a aktivita v </a:t>
            </a:r>
            <a:r>
              <a:rPr lang="sk-SK" sz="24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Peoplii</a:t>
            </a:r>
            <a:endParaRPr lang="sk-SK" sz="2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/>
            <a:r>
              <a:rPr lang="sk-SK" dirty="0" smtClean="0"/>
              <a:t>Počet interakcií s hrou</a:t>
            </a:r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745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pPr algn="ctr"/>
            <a:r>
              <a:rPr lang="sk-SK" dirty="0" smtClean="0"/>
              <a:t>Motivácia</a:t>
            </a:r>
            <a:endParaRPr lang="sk-SK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76948" y="3047580"/>
            <a:ext cx="4768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Procedurálne programovanie</a:t>
            </a:r>
            <a:endParaRPr lang="sk-SK" sz="2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96637" y="4193470"/>
            <a:ext cx="4145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Dátové štruktúry a algoritmy</a:t>
            </a:r>
            <a:endParaRPr lang="sk-SK" sz="2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198" y="3763023"/>
            <a:ext cx="3143689" cy="181000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083" y="4810324"/>
            <a:ext cx="3000794" cy="1781424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988" y="2108135"/>
            <a:ext cx="3029373" cy="1895740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123161" y="1412776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Základy procedurálneho programovania 1</a:t>
            </a:r>
            <a:endParaRPr lang="sk-SK" sz="2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325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700808"/>
            <a:ext cx="8363272" cy="48737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Návrh a realizácia hry za účelom precvičenia základných konštrukcií jazyka C</a:t>
            </a:r>
          </a:p>
          <a:p>
            <a:pPr marL="109728" indent="0">
              <a:buFont typeface="Georgia"/>
              <a:buNone/>
            </a:pPr>
            <a:endParaRPr lang="sk-SK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sk-SK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Zvýšiť motiváciu študentov riešiť programátorské úlohy hravou formou</a:t>
            </a:r>
          </a:p>
          <a:p>
            <a:endParaRPr lang="sk-SK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sk-SK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Urýchliť a zjednodušiť proces učenia sa jazyka C hrou, vizualizáciou a súťaživosťou</a:t>
            </a:r>
          </a:p>
          <a:p>
            <a:endParaRPr lang="sk-SK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692696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k-SK" smtClean="0"/>
              <a:t>Smerovanie výskumu</a:t>
            </a:r>
            <a:endParaRPr lang="sk-SK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319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066800"/>
          </a:xfrm>
        </p:spPr>
        <p:txBody>
          <a:bodyPr/>
          <a:lstStyle/>
          <a:p>
            <a:pPr algn="ctr"/>
            <a:r>
              <a:rPr lang="sk-SK" dirty="0" smtClean="0"/>
              <a:t>Návrh prototypu 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HTML5, JS, PHP, </a:t>
            </a:r>
            <a:r>
              <a:rPr lang="sk-SK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MySQL</a:t>
            </a:r>
            <a:r>
              <a:rPr lang="sk-SK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sk-SK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Sphere</a:t>
            </a:r>
            <a:r>
              <a:rPr lang="sk-SK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sk-SK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Engine</a:t>
            </a:r>
            <a:endParaRPr lang="sk-SK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sk-SK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Generátor úloh</a:t>
            </a:r>
          </a:p>
          <a:p>
            <a:pPr>
              <a:lnSpc>
                <a:spcPct val="150000"/>
              </a:lnSpc>
            </a:pPr>
            <a:r>
              <a:rPr lang="sk-SK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Vizualizácia</a:t>
            </a:r>
          </a:p>
          <a:p>
            <a:pPr>
              <a:lnSpc>
                <a:spcPct val="150000"/>
              </a:lnSpc>
            </a:pPr>
            <a:r>
              <a:rPr lang="sk-SK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Nápoveda</a:t>
            </a:r>
            <a:endParaRPr lang="sk-SK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sk-SK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Gamifikačné</a:t>
            </a:r>
            <a:r>
              <a:rPr lang="sk-SK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prvky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901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66800"/>
          </a:xfrm>
        </p:spPr>
        <p:txBody>
          <a:bodyPr/>
          <a:lstStyle/>
          <a:p>
            <a:pPr algn="ctr"/>
            <a:r>
              <a:rPr lang="sk-SK" dirty="0" smtClean="0"/>
              <a:t>Prototyp A</a:t>
            </a:r>
            <a:endParaRPr lang="sk-SK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6" y="1412776"/>
            <a:ext cx="9132524" cy="5445224"/>
          </a:xfrm>
          <a:ln>
            <a:solidFill>
              <a:schemeClr val="tx1"/>
            </a:solidFill>
          </a:ln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474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pPr algn="ctr"/>
            <a:r>
              <a:rPr lang="sk-SK" dirty="0" smtClean="0"/>
              <a:t>Návrh </a:t>
            </a:r>
            <a:r>
              <a:rPr lang="sk-SK" dirty="0" err="1" smtClean="0"/>
              <a:t>nekóderských</a:t>
            </a:r>
            <a:r>
              <a:rPr lang="sk-SK" dirty="0" smtClean="0"/>
              <a:t> </a:t>
            </a:r>
            <a:r>
              <a:rPr lang="sk-SK" dirty="0" smtClean="0"/>
              <a:t>typov úloh</a:t>
            </a:r>
            <a:endParaRPr lang="sk-SK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0498"/>
            <a:ext cx="9144000" cy="4718196"/>
          </a:xfr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596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pPr algn="ctr"/>
            <a:r>
              <a:rPr lang="sk-SK" dirty="0" smtClean="0"/>
              <a:t>Prehľad navrhnutých typov úloh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 veľké smery/pohľady</a:t>
            </a:r>
          </a:p>
          <a:p>
            <a:pPr marL="109728" indent="0">
              <a:buNone/>
            </a:pPr>
            <a:endParaRPr lang="sk-SK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sk-SK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Refaktoring</a:t>
            </a:r>
            <a:endParaRPr lang="sk-SK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/>
            <a:r>
              <a:rPr lang="sk-SK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Štandard MisraC:2008</a:t>
            </a:r>
          </a:p>
          <a:p>
            <a:pPr lvl="1"/>
            <a:r>
              <a:rPr lang="sk-SK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10 kategórií</a:t>
            </a:r>
          </a:p>
          <a:p>
            <a:pPr lvl="1"/>
            <a:r>
              <a:rPr lang="sk-SK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27 typov </a:t>
            </a:r>
            <a:r>
              <a:rPr lang="sk-SK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úloh</a:t>
            </a:r>
          </a:p>
          <a:p>
            <a:pPr marL="411480" lvl="1" indent="0">
              <a:buNone/>
            </a:pPr>
            <a:endParaRPr lang="sk-SK" sz="2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sk-SK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Porozumenie</a:t>
            </a:r>
          </a:p>
          <a:p>
            <a:pPr lvl="1"/>
            <a:r>
              <a:rPr lang="sk-SK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 kategórie</a:t>
            </a:r>
          </a:p>
          <a:p>
            <a:pPr lvl="1"/>
            <a:r>
              <a:rPr lang="sk-SK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 typov úloh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768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pPr algn="ctr"/>
            <a:r>
              <a:rPr lang="sk-SK" dirty="0" smtClean="0"/>
              <a:t>Prototyp B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25112"/>
          </a:xfrm>
        </p:spPr>
        <p:txBody>
          <a:bodyPr/>
          <a:lstStyle/>
          <a:p>
            <a:r>
              <a:rPr lang="sk-SK" dirty="0" err="1" smtClean="0">
                <a:hlinkClick r:id="rId2"/>
              </a:rPr>
              <a:t>www.c-postman.xyz</a:t>
            </a:r>
            <a:endParaRPr lang="sk-SK" dirty="0" smtClean="0"/>
          </a:p>
          <a:p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 typy úloh</a:t>
            </a:r>
          </a:p>
          <a:p>
            <a:pPr lvl="1"/>
            <a:r>
              <a:rPr lang="sk-SK" dirty="0" smtClean="0"/>
              <a:t>Miešačka</a:t>
            </a:r>
          </a:p>
          <a:p>
            <a:pPr lvl="1"/>
            <a:r>
              <a:rPr lang="sk-SK" dirty="0" smtClean="0"/>
              <a:t>Strelnica</a:t>
            </a:r>
          </a:p>
          <a:p>
            <a:pPr lvl="1"/>
            <a:r>
              <a:rPr lang="sk-SK" dirty="0" smtClean="0"/>
              <a:t>Masaker</a:t>
            </a:r>
          </a:p>
          <a:p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Generované zo študentských </a:t>
            </a:r>
            <a:r>
              <a:rPr lang="sk-SK" sz="24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zdrojákov</a:t>
            </a:r>
            <a:endParaRPr lang="sk-SK" sz="2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sk-SK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Tabuľka najlepších hráčov</a:t>
            </a:r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545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0018"/>
            <a:ext cx="9144001" cy="6847981"/>
          </a:xfr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1665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417</TotalTime>
  <Words>230</Words>
  <Application>Microsoft Office PowerPoint</Application>
  <PresentationFormat>Předvádění na obrazovce (4:3)</PresentationFormat>
  <Paragraphs>88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Urbanistický</vt:lpstr>
      <vt:lpstr>Podpora online učenia programovania využitím hier</vt:lpstr>
      <vt:lpstr>Motivácia</vt:lpstr>
      <vt:lpstr>Prezentace aplikace PowerPoint</vt:lpstr>
      <vt:lpstr>Návrh prototypu A</vt:lpstr>
      <vt:lpstr>Prototyp A</vt:lpstr>
      <vt:lpstr>Návrh nekóderských typov úloh</vt:lpstr>
      <vt:lpstr>Prehľad navrhnutých typov úloh</vt:lpstr>
      <vt:lpstr>Prototyp B</vt:lpstr>
      <vt:lpstr>Prezentace aplikace PowerPoint</vt:lpstr>
      <vt:lpstr>Prezentace aplikace PowerPoint</vt:lpstr>
      <vt:lpstr>Prezentace aplikace PowerPoint</vt:lpstr>
      <vt:lpstr>Prezentace aplikace PowerPoint</vt:lpstr>
      <vt:lpstr>Experiment</vt:lpstr>
      <vt:lpstr>Experiment v číslach</vt:lpstr>
      <vt:lpstr>Vyhodnocovanie</vt:lpstr>
      <vt:lpstr>Výsledky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online učenia programovania využitím hier</dc:title>
  <dc:creator>Pleto</dc:creator>
  <cp:lastModifiedBy>Pleto</cp:lastModifiedBy>
  <cp:revision>50</cp:revision>
  <dcterms:created xsi:type="dcterms:W3CDTF">2015-10-30T22:37:13Z</dcterms:created>
  <dcterms:modified xsi:type="dcterms:W3CDTF">2016-05-04T22:59:07Z</dcterms:modified>
</cp:coreProperties>
</file>