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69" r:id="rId5"/>
    <p:sldId id="258" r:id="rId6"/>
    <p:sldId id="265" r:id="rId7"/>
    <p:sldId id="260" r:id="rId8"/>
    <p:sldId id="266" r:id="rId9"/>
    <p:sldId id="268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3D1830-5DF8-4000-8405-8412FE87A20D}" type="datetimeFigureOut">
              <a:rPr lang="sk-SK" smtClean="0"/>
              <a:t>4.5.2016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712346-E2FA-4E9C-AF09-9D2B27F910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3D1830-5DF8-4000-8405-8412FE87A20D}" type="datetimeFigureOut">
              <a:rPr lang="sk-SK" smtClean="0"/>
              <a:t>4.5.2016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2346-E2FA-4E9C-AF09-9D2B27F910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3D1830-5DF8-4000-8405-8412FE87A20D}" type="datetimeFigureOut">
              <a:rPr lang="sk-SK" smtClean="0"/>
              <a:t>4.5.2016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2346-E2FA-4E9C-AF09-9D2B27F910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3D1830-5DF8-4000-8405-8412FE87A20D}" type="datetimeFigureOut">
              <a:rPr lang="sk-SK" smtClean="0"/>
              <a:t>4.5.2016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2346-E2FA-4E9C-AF09-9D2B27F9100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3D1830-5DF8-4000-8405-8412FE87A20D}" type="datetimeFigureOut">
              <a:rPr lang="sk-SK" smtClean="0"/>
              <a:t>4.5.2016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2346-E2FA-4E9C-AF09-9D2B27F9100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3D1830-5DF8-4000-8405-8412FE87A20D}" type="datetimeFigureOut">
              <a:rPr lang="sk-SK" smtClean="0"/>
              <a:t>4.5.2016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2346-E2FA-4E9C-AF09-9D2B27F9100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3D1830-5DF8-4000-8405-8412FE87A20D}" type="datetimeFigureOut">
              <a:rPr lang="sk-SK" smtClean="0"/>
              <a:t>4.5.2016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2346-E2FA-4E9C-AF09-9D2B27F91006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3D1830-5DF8-4000-8405-8412FE87A20D}" type="datetimeFigureOut">
              <a:rPr lang="sk-SK" smtClean="0"/>
              <a:t>4.5.2016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2346-E2FA-4E9C-AF09-9D2B27F91006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3D1830-5DF8-4000-8405-8412FE87A20D}" type="datetimeFigureOut">
              <a:rPr lang="sk-SK" smtClean="0"/>
              <a:t>4.5.2016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2346-E2FA-4E9C-AF09-9D2B27F910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23D1830-5DF8-4000-8405-8412FE87A20D}" type="datetimeFigureOut">
              <a:rPr lang="sk-SK" smtClean="0"/>
              <a:t>4.5.2016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2346-E2FA-4E9C-AF09-9D2B27F91006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3D1830-5DF8-4000-8405-8412FE87A20D}" type="datetimeFigureOut">
              <a:rPr lang="sk-SK" smtClean="0"/>
              <a:t>4.5.2016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712346-E2FA-4E9C-AF09-9D2B27F9100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23D1830-5DF8-4000-8405-8412FE87A20D}" type="datetimeFigureOut">
              <a:rPr lang="sk-SK" smtClean="0"/>
              <a:t>4.5.2016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712346-E2FA-4E9C-AF09-9D2B27F9100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Meranie pracovnej pamäte Pexesom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Zuzana </a:t>
            </a:r>
            <a:r>
              <a:rPr lang="sk-SK" sz="2800" dirty="0" err="1" smtClean="0"/>
              <a:t>Beníčková</a:t>
            </a:r>
            <a:endParaRPr lang="sk-SK" sz="2800" dirty="0" smtClean="0"/>
          </a:p>
          <a:p>
            <a:r>
              <a:rPr lang="sk-SK" sz="2400" dirty="0" smtClean="0"/>
              <a:t>Vedúci práce</a:t>
            </a:r>
            <a:r>
              <a:rPr lang="en-US" sz="2400" dirty="0" smtClean="0"/>
              <a:t>: </a:t>
            </a:r>
            <a:r>
              <a:rPr lang="sk-SK" sz="2400" dirty="0"/>
              <a:t>Mgr. Jozef </a:t>
            </a:r>
            <a:r>
              <a:rPr lang="sk-SK" sz="2400" dirty="0" err="1"/>
              <a:t>Tvarožek</a:t>
            </a:r>
            <a:r>
              <a:rPr lang="sk-SK" sz="2400" dirty="0"/>
              <a:t>, PhD.</a:t>
            </a:r>
          </a:p>
        </p:txBody>
      </p:sp>
    </p:spTree>
    <p:extLst>
      <p:ext uri="{BB962C8B-B14F-4D97-AF65-F5344CB8AC3E}">
        <p14:creationId xmlns:p14="http://schemas.microsoft.com/office/powerpoint/2010/main" val="12215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Výsledky v hre Pexeso </a:t>
            </a:r>
            <a:r>
              <a:rPr lang="sk-SK" dirty="0" err="1" smtClean="0"/>
              <a:t>korelujú</a:t>
            </a:r>
            <a:r>
              <a:rPr lang="sk-SK" dirty="0" smtClean="0"/>
              <a:t> s výsledkami v teste pracovnej pamäte </a:t>
            </a:r>
            <a:r>
              <a:rPr lang="sk-SK" dirty="0" err="1" smtClean="0"/>
              <a:t>Aospan</a:t>
            </a:r>
            <a:r>
              <a:rPr lang="sk-SK" dirty="0" smtClean="0"/>
              <a:t> a teda odrážajú kapacitu pracovnej pamäte respondenta hrajúceho Pexeso.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Hypot</a:t>
            </a:r>
            <a:r>
              <a:rPr lang="sk-SK" dirty="0" err="1" smtClean="0"/>
              <a:t>éza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03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PREČO? </a:t>
            </a:r>
          </a:p>
          <a:p>
            <a:pPr lvl="1"/>
            <a:r>
              <a:rPr lang="en-US" dirty="0" err="1" smtClean="0"/>
              <a:t>Pracovn</a:t>
            </a:r>
            <a:r>
              <a:rPr lang="sk-SK" dirty="0" smtClean="0"/>
              <a:t>á pamäť </a:t>
            </a:r>
            <a:r>
              <a:rPr lang="sk-SK" dirty="0" smtClean="0"/>
              <a:t>je </a:t>
            </a:r>
            <a:r>
              <a:rPr lang="en-US" dirty="0" err="1"/>
              <a:t>spojnicou</a:t>
            </a:r>
            <a:r>
              <a:rPr lang="sk-SK" dirty="0"/>
              <a:t> medzi svetom a našimi kognitívnymi funkciami</a:t>
            </a:r>
          </a:p>
          <a:p>
            <a:pPr lvl="1"/>
            <a:r>
              <a:rPr lang="sk-SK" dirty="0"/>
              <a:t>V súčasnosti dostupná verzia merajúca WM s matematickými prvkami je stará, nezáživná, dlhá a zle </a:t>
            </a:r>
            <a:r>
              <a:rPr lang="sk-SK" dirty="0" smtClean="0"/>
              <a:t>ovládateľná</a:t>
            </a:r>
          </a:p>
          <a:p>
            <a:r>
              <a:rPr lang="sk-SK" dirty="0" smtClean="0"/>
              <a:t>AKO?</a:t>
            </a:r>
          </a:p>
          <a:p>
            <a:pPr lvl="1"/>
            <a:r>
              <a:rPr lang="sk-SK" sz="2400" b="1" dirty="0"/>
              <a:t>Vytvorením hry Pexesa</a:t>
            </a:r>
            <a:r>
              <a:rPr lang="sk-SK" sz="2400" dirty="0"/>
              <a:t> s prvkami zaťažujúcimi </a:t>
            </a:r>
            <a:r>
              <a:rPr lang="sk-SK" sz="2400" dirty="0" smtClean="0"/>
              <a:t>pracovnú pamäť</a:t>
            </a:r>
            <a:endParaRPr lang="sk-SK" sz="2400" dirty="0"/>
          </a:p>
          <a:p>
            <a:pPr lvl="1"/>
            <a:r>
              <a:rPr lang="sk-SK" dirty="0" smtClean="0"/>
              <a:t>Test </a:t>
            </a:r>
            <a:r>
              <a:rPr lang="sk-SK" dirty="0" err="1" smtClean="0"/>
              <a:t>Aospan</a:t>
            </a:r>
            <a:endParaRPr lang="sk-SK" dirty="0" smtClean="0"/>
          </a:p>
          <a:p>
            <a:pPr lvl="1"/>
            <a:r>
              <a:rPr lang="sk-SK" sz="2400" b="1" dirty="0"/>
              <a:t>Porovnanie úspešnosti </a:t>
            </a:r>
            <a:r>
              <a:rPr lang="sk-SK" sz="2400" dirty="0"/>
              <a:t>v oboch meraniach ako dôkaz hypotézy</a:t>
            </a:r>
            <a:endParaRPr lang="sk-SK" sz="2400" b="1" dirty="0"/>
          </a:p>
          <a:p>
            <a:pPr lvl="1"/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sme počuli v zimnom semestri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08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dirty="0" smtClean="0"/>
              <a:t>  Návrh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7052"/>
            <a:ext cx="5067311" cy="294672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6"/>
          <a:stretch/>
        </p:blipFill>
        <p:spPr>
          <a:xfrm>
            <a:off x="529620" y="3533416"/>
            <a:ext cx="3764280" cy="326032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68" y="3533416"/>
            <a:ext cx="4113334" cy="25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64" y="1481138"/>
            <a:ext cx="5281672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Overenie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80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Výsledky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4041775" cy="3941763"/>
          </a:xfrm>
        </p:spPr>
        <p:txBody>
          <a:bodyPr/>
          <a:lstStyle/>
          <a:p>
            <a:r>
              <a:rPr lang="sk-SK" dirty="0" smtClean="0"/>
              <a:t>SQL </a:t>
            </a:r>
            <a:r>
              <a:rPr lang="en-US" dirty="0" smtClean="0"/>
              <a:t>data</a:t>
            </a:r>
            <a:r>
              <a:rPr lang="sk-SK" dirty="0" smtClean="0"/>
              <a:t>-</a:t>
            </a:r>
            <a:r>
              <a:rPr lang="en-US" dirty="0" smtClean="0"/>
              <a:t>&gt; </a:t>
            </a:r>
            <a:r>
              <a:rPr lang="sk-SK" dirty="0" err="1" smtClean="0"/>
              <a:t>Kontingenčná</a:t>
            </a:r>
            <a:r>
              <a:rPr lang="sk-SK" dirty="0" smtClean="0"/>
              <a:t> tabuľka</a:t>
            </a:r>
          </a:p>
          <a:p>
            <a:r>
              <a:rPr lang="sk-SK" dirty="0" smtClean="0"/>
              <a:t>METRIKY</a:t>
            </a:r>
            <a:endParaRPr lang="en-US" dirty="0"/>
          </a:p>
          <a:p>
            <a:pPr lvl="1"/>
            <a:r>
              <a:rPr lang="en-US" dirty="0" smtClean="0"/>
              <a:t>Po</a:t>
            </a:r>
            <a:r>
              <a:rPr lang="sk-SK" dirty="0" err="1" smtClean="0"/>
              <a:t>čet</a:t>
            </a:r>
            <a:r>
              <a:rPr lang="sk-SK" dirty="0" smtClean="0"/>
              <a:t> ťahov</a:t>
            </a:r>
          </a:p>
          <a:p>
            <a:pPr lvl="1"/>
            <a:r>
              <a:rPr lang="sk-SK" dirty="0" smtClean="0"/>
              <a:t>Celkový čas</a:t>
            </a:r>
          </a:p>
          <a:p>
            <a:pPr lvl="1"/>
            <a:r>
              <a:rPr lang="sk-SK" dirty="0" smtClean="0"/>
              <a:t>Počet zapamätaných elementov</a:t>
            </a:r>
          </a:p>
          <a:p>
            <a:pPr lvl="1"/>
            <a:r>
              <a:rPr lang="sk-SK" dirty="0" smtClean="0"/>
              <a:t>Prítomnosť príkladov</a:t>
            </a:r>
          </a:p>
          <a:p>
            <a:pPr lvl="1"/>
            <a:r>
              <a:rPr lang="sk-SK" dirty="0" smtClean="0"/>
              <a:t>Mód hry</a:t>
            </a:r>
            <a:endParaRPr lang="sk-SK" dirty="0"/>
          </a:p>
        </p:txBody>
      </p:sp>
      <p:pic>
        <p:nvPicPr>
          <p:cNvPr id="7" name="Zástupný symbol obsahu 3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367"/>
            <a:ext cx="4040188" cy="21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Výsledky II.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096344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Zástupný symbol obsahu 8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106"/>
            <a:ext cx="4536504" cy="3673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4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Odhady a odchýlky regresie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041775" cy="3941763"/>
          </a:xfrm>
        </p:spPr>
        <p:txBody>
          <a:bodyPr/>
          <a:lstStyle/>
          <a:p>
            <a:r>
              <a:rPr lang="en-US" dirty="0" err="1" smtClean="0"/>
              <a:t>Hypot</a:t>
            </a:r>
            <a:r>
              <a:rPr lang="sk-SK" dirty="0" err="1" smtClean="0"/>
              <a:t>ézu</a:t>
            </a:r>
            <a:r>
              <a:rPr lang="sk-SK" dirty="0" smtClean="0"/>
              <a:t> sme dokázali</a:t>
            </a:r>
          </a:p>
          <a:p>
            <a:r>
              <a:rPr lang="sk-SK" dirty="0" smtClean="0"/>
              <a:t>Odhady veľmi úspešné</a:t>
            </a:r>
          </a:p>
          <a:p>
            <a:r>
              <a:rPr lang="sk-SK" dirty="0" smtClean="0"/>
              <a:t>Overenie </a:t>
            </a:r>
            <a:r>
              <a:rPr lang="sk-SK" dirty="0" err="1" smtClean="0"/>
              <a:t>k-násobnou</a:t>
            </a:r>
            <a:r>
              <a:rPr lang="sk-SK" dirty="0" smtClean="0"/>
              <a:t> </a:t>
            </a:r>
            <a:r>
              <a:rPr lang="sk-SK" dirty="0" err="1" smtClean="0"/>
              <a:t>krossvalidáciou</a:t>
            </a:r>
            <a:r>
              <a:rPr lang="sk-SK" dirty="0" smtClean="0"/>
              <a:t> </a:t>
            </a:r>
          </a:p>
          <a:p>
            <a:pPr lvl="1"/>
            <a:r>
              <a:rPr lang="sk-SK" dirty="0" smtClean="0"/>
              <a:t>k=4</a:t>
            </a:r>
          </a:p>
          <a:p>
            <a:pPr lvl="1"/>
            <a:r>
              <a:rPr lang="sk-SK" dirty="0"/>
              <a:t>Priemerná chybovosť=2,862926273</a:t>
            </a:r>
          </a:p>
          <a:p>
            <a:pPr lvl="1"/>
            <a:endParaRPr lang="sk-SK" dirty="0"/>
          </a:p>
        </p:txBody>
      </p:sp>
      <p:pic>
        <p:nvPicPr>
          <p:cNvPr id="7" name="Zástupný symbol obsahu 3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235873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6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Vyhodnotenie a diskusia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4008" y="1916832"/>
            <a:ext cx="4041775" cy="3941763"/>
          </a:xfrm>
        </p:spPr>
        <p:txBody>
          <a:bodyPr/>
          <a:lstStyle/>
          <a:p>
            <a:r>
              <a:rPr lang="sk-SK" dirty="0" smtClean="0"/>
              <a:t>Experiment mal 30 kôl</a:t>
            </a:r>
          </a:p>
          <a:p>
            <a:r>
              <a:rPr lang="sk-SK" dirty="0" smtClean="0"/>
              <a:t>Do budúcnosti</a:t>
            </a:r>
            <a:r>
              <a:rPr lang="en-US" dirty="0" smtClean="0"/>
              <a:t>:</a:t>
            </a:r>
          </a:p>
          <a:p>
            <a:pPr lvl="1"/>
            <a:r>
              <a:rPr lang="sk-SK" dirty="0" smtClean="0"/>
              <a:t>Bez klasického módu skrátenie na 20 kôl s presnosťou 90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Bez </a:t>
            </a:r>
            <a:r>
              <a:rPr lang="en-US" dirty="0" err="1" smtClean="0"/>
              <a:t>pr</a:t>
            </a:r>
            <a:r>
              <a:rPr lang="sk-SK" dirty="0" err="1" smtClean="0"/>
              <a:t>íkladov</a:t>
            </a:r>
            <a:r>
              <a:rPr lang="sk-SK" dirty="0" smtClean="0"/>
              <a:t> skrátenie na 15 kôl s presnosťou 80%</a:t>
            </a:r>
            <a:endParaRPr lang="en-US" dirty="0" smtClean="0"/>
          </a:p>
          <a:p>
            <a:pPr lvl="1"/>
            <a:r>
              <a:rPr lang="en-US" dirty="0" smtClean="0"/>
              <a:t>Eye-tracker</a:t>
            </a:r>
            <a:endParaRPr lang="sk-SK" dirty="0" smtClean="0"/>
          </a:p>
        </p:txBody>
      </p:sp>
      <p:pic>
        <p:nvPicPr>
          <p:cNvPr id="7" name="Zástupný symbol obsahu 3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131899" cy="46216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BlokTextu 8"/>
          <p:cNvSpPr txBox="1"/>
          <p:nvPr/>
        </p:nvSpPr>
        <p:spPr>
          <a:xfrm>
            <a:off x="251520" y="5939407"/>
            <a:ext cx="4386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Kombinácie rôznych módov hry a ich úspešnosť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8796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202</TotalTime>
  <Words>180</Words>
  <Application>Microsoft Office PowerPoint</Application>
  <PresentationFormat>Prezentácia na obrazovke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Hala</vt:lpstr>
      <vt:lpstr>Meranie pracovnej pamäte Pexesom</vt:lpstr>
      <vt:lpstr>Hypotéza</vt:lpstr>
      <vt:lpstr>Čo sme počuli v zimnom semestri</vt:lpstr>
      <vt:lpstr>  Návrh</vt:lpstr>
      <vt:lpstr>Overenie</vt:lpstr>
      <vt:lpstr>Výsledky</vt:lpstr>
      <vt:lpstr>Výsledky II.</vt:lpstr>
      <vt:lpstr>Odhady a odchýlky regresie</vt:lpstr>
      <vt:lpstr>Vyhodnotenie a diskusia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Meranie pracovnej pamäte Pexesom</dc:title>
  <dc:creator>Zuzka</dc:creator>
  <cp:lastModifiedBy>Zuzka</cp:lastModifiedBy>
  <cp:revision>8</cp:revision>
  <dcterms:created xsi:type="dcterms:W3CDTF">2016-05-04T11:29:02Z</dcterms:created>
  <dcterms:modified xsi:type="dcterms:W3CDTF">2016-05-04T19:46:15Z</dcterms:modified>
</cp:coreProperties>
</file>