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3" r:id="rId7"/>
    <p:sldId id="261" r:id="rId8"/>
    <p:sldId id="262" r:id="rId9"/>
    <p:sldId id="267" r:id="rId10"/>
    <p:sldId id="266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87B7-45FF-42AD-B3B9-539F7736738D}" type="datetimeFigureOut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F3190-17DE-40DB-B8A9-B9A3F8599D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698A-8F4F-422C-87FD-859681674BFD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C93-C35C-4409-AD13-198C31EBFBFE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E65E-43E7-46D8-A45D-DC3C7D7B760A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FF9D-FA70-4778-A785-3C113D9E2B9F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1E174-C7BE-43C4-9FED-4EDA8AFF623D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F0BD-C0A8-4EFF-8286-C5B71C7726E3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541F-3326-4159-95B8-A4FDA44C4E4C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EC13-B7C3-48DB-B98F-F251A4B43F3A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7275-C003-4D69-8BB8-8062C616E286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BC44-D3CC-4430-95A5-48945547E35E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4B82-3EEF-42B2-B57F-F3B78D619F28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6B6474-BE82-40FE-A5C7-88752A8189AA}" type="datetime1">
              <a:rPr lang="sk-SK" smtClean="0"/>
              <a:pPr/>
              <a:t>10. 3. 2016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41459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b="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Podpora aktivity študenta vo webovom vzdelávacom systéme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857760"/>
            <a:ext cx="7854696" cy="121444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Meno: Veronika </a:t>
            </a:r>
            <a:r>
              <a:rPr lang="sk-SK" sz="2800" dirty="0" err="1" smtClean="0">
                <a:cs typeface="Times New Roman" panose="02020603050405020304" pitchFamily="18" charset="0"/>
              </a:rPr>
              <a:t>Gondová</a:t>
            </a:r>
            <a:endParaRPr lang="sk-SK" sz="2800" dirty="0" smtClean="0">
              <a:cs typeface="Times New Roman" panose="02020603050405020304" pitchFamily="18" charset="0"/>
            </a:endParaRPr>
          </a:p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Vedúci práce:  Mária Bieliková</a:t>
            </a:r>
          </a:p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Dátum</a:t>
            </a:r>
            <a:r>
              <a:rPr lang="sk-SK" sz="2800" smtClean="0">
                <a:cs typeface="Times New Roman" panose="02020603050405020304" pitchFamily="18" charset="0"/>
              </a:rPr>
              <a:t>: </a:t>
            </a:r>
            <a:r>
              <a:rPr lang="sk-SK" sz="2800" smtClean="0">
                <a:cs typeface="Times New Roman" panose="02020603050405020304" pitchFamily="18" charset="0"/>
              </a:rPr>
              <a:t>10</a:t>
            </a:r>
            <a:r>
              <a:rPr lang="sk-SK" sz="2800" smtClean="0">
                <a:cs typeface="Times New Roman" panose="02020603050405020304" pitchFamily="18" charset="0"/>
              </a:rPr>
              <a:t>.3.2016</a:t>
            </a:r>
            <a:endParaRPr lang="sk-SK" sz="2800" dirty="0" smtClean="0">
              <a:cs typeface="Times New Roman" panose="02020603050405020304" pitchFamily="18" charset="0"/>
            </a:endParaRPr>
          </a:p>
          <a:p>
            <a:pPr algn="l"/>
            <a:endParaRPr lang="sk-SK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950" y="5214950"/>
            <a:ext cx="1869754" cy="679999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Cieľ – zvýšenie aktivity študentov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Aktivita </a:t>
            </a:r>
            <a:r>
              <a:rPr lang="sk-SK" dirty="0" err="1" smtClean="0"/>
              <a:t>vs</a:t>
            </a:r>
            <a:r>
              <a:rPr lang="sk-SK" dirty="0" smtClean="0"/>
              <a:t>. Správna aktivita</a:t>
            </a:r>
          </a:p>
          <a:p>
            <a:r>
              <a:rPr lang="sk-SK" dirty="0" smtClean="0"/>
              <a:t>Dlhodobý experiment</a:t>
            </a:r>
          </a:p>
          <a:p>
            <a:r>
              <a:rPr lang="sk-SK" dirty="0" smtClean="0"/>
              <a:t>2 skupiny študentov – kontrolná a ostatní</a:t>
            </a:r>
          </a:p>
          <a:p>
            <a:r>
              <a:rPr lang="sk-SK" dirty="0" smtClean="0"/>
              <a:t>Overenie – vytvorenie 2. skupiny pre porovnanie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sk-SK" dirty="0" smtClean="0"/>
              <a:t>Hypotéza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136330"/>
          </a:xfrm>
        </p:spPr>
        <p:txBody>
          <a:bodyPr>
            <a:normAutofit fontScale="92500"/>
          </a:bodyPr>
          <a:lstStyle/>
          <a:p>
            <a:pPr lvl="0">
              <a:defRPr/>
            </a:pPr>
            <a:r>
              <a:rPr lang="sk-SK" dirty="0" err="1" smtClean="0"/>
              <a:t>Personalizovaným</a:t>
            </a:r>
            <a:r>
              <a:rPr lang="sk-SK" dirty="0" smtClean="0"/>
              <a:t> odporúčaním položiek rozdelených do tzv. miestností zvýšime aktivitu študentov v systéme  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to chceme dosiahnuť?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Navigácia medzi odporúčanými položkami založená na miestnostiach</a:t>
            </a:r>
          </a:p>
          <a:p>
            <a:r>
              <a:rPr lang="sk-SK" dirty="0" smtClean="0"/>
              <a:t>Gamifikácia:</a:t>
            </a:r>
          </a:p>
          <a:p>
            <a:pPr lvl="1"/>
            <a:r>
              <a:rPr lang="sk-SK" dirty="0" smtClean="0"/>
              <a:t>Miestnosť </a:t>
            </a:r>
          </a:p>
          <a:p>
            <a:pPr lvl="1"/>
            <a:r>
              <a:rPr lang="sk-SK" dirty="0" smtClean="0"/>
              <a:t>Personalizované odporúčanie </a:t>
            </a:r>
          </a:p>
          <a:p>
            <a:pPr lvl="1"/>
            <a:r>
              <a:rPr lang="sk-SK" dirty="0" smtClean="0"/>
              <a:t>Navigácia</a:t>
            </a:r>
          </a:p>
          <a:p>
            <a:pPr lvl="1"/>
            <a:r>
              <a:rPr lang="sk-SK" dirty="0" smtClean="0"/>
              <a:t>Bonusy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71472" y="785794"/>
            <a:ext cx="8229600" cy="8572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Čo chceme overiť a ako?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obsahu 2"/>
          <p:cNvSpPr txBox="1">
            <a:spLocks/>
          </p:cNvSpPr>
          <p:nvPr/>
        </p:nvSpPr>
        <p:spPr>
          <a:xfrm>
            <a:off x="500034" y="3786190"/>
            <a:ext cx="8229600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sk-SK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obsahu 2"/>
          <p:cNvSpPr txBox="1">
            <a:spLocks/>
          </p:cNvSpPr>
          <p:nvPr/>
        </p:nvSpPr>
        <p:spPr>
          <a:xfrm>
            <a:off x="642910" y="1714488"/>
            <a:ext cx="8229600" cy="45005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sk-SK" sz="2600" dirty="0" smtClean="0"/>
              <a:t>Naša metóda zvýši aktivitu študentov v systéme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sk-SK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sk-SK" sz="2600" dirty="0" smtClean="0"/>
              <a:t>Aktivita – počet interakcií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sk-SK" sz="2600" dirty="0" smtClean="0"/>
              <a:t>„Správna“ aktivita – identifikácia bezhlavého klikania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lang="sk-SK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sk-SK" sz="2600" i="1" dirty="0" smtClean="0"/>
              <a:t> </a:t>
            </a:r>
            <a:r>
              <a:rPr kumimoji="0" lang="sk-SK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Kontrolovaný  - povaha experimentu</a:t>
            </a:r>
          </a:p>
          <a:p>
            <a:r>
              <a:rPr lang="sk-SK" dirty="0" smtClean="0"/>
              <a:t>Krátkodobý - neodhalí sa prírastok</a:t>
            </a:r>
          </a:p>
          <a:p>
            <a:r>
              <a:rPr lang="sk-SK" dirty="0" smtClean="0"/>
              <a:t>Dlhodobý  - najvhodnejší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5</a:t>
            </a:fld>
            <a:endParaRPr lang="sk-SK"/>
          </a:p>
        </p:txBody>
      </p:sp>
      <p:sp>
        <p:nvSpPr>
          <p:cNvPr id="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Aký typ experimentu môžeme realizovať</a:t>
            </a:r>
            <a:r>
              <a:rPr kumimoji="0" lang="sk-SK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sk-SK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714348" y="4214818"/>
            <a:ext cx="8229600" cy="22145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dirty="0" smtClean="0"/>
              <a:t>Ako bude experiment prebiehať?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sk-SK" dirty="0" smtClean="0"/>
              <a:t>Problém – etická stránka experimentu</a:t>
            </a:r>
          </a:p>
          <a:p>
            <a:pPr lvl="0">
              <a:defRPr/>
            </a:pPr>
            <a:endParaRPr lang="sk-SK" dirty="0" smtClean="0"/>
          </a:p>
          <a:p>
            <a:pPr lvl="0">
              <a:defRPr/>
            </a:pPr>
            <a:r>
              <a:rPr lang="sk-SK" dirty="0" smtClean="0"/>
              <a:t>Dve skupiny študentov – kontrolná skupina a ostatní</a:t>
            </a:r>
          </a:p>
          <a:p>
            <a:pPr lvl="0">
              <a:defRPr/>
            </a:pPr>
            <a:r>
              <a:rPr lang="sk-SK" dirty="0" smtClean="0"/>
              <a:t>V rovnakom čase pracujú s rôznymi verziami Alefu</a:t>
            </a:r>
          </a:p>
          <a:p>
            <a:pPr lvl="0">
              <a:defRPr/>
            </a:pPr>
            <a:endParaRPr lang="sk-SK" dirty="0" smtClean="0"/>
          </a:p>
          <a:p>
            <a:pPr lvl="0">
              <a:defRPr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vytvoriť kontrolnú skupinu?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64826"/>
          </a:xfrm>
        </p:spPr>
        <p:txBody>
          <a:bodyPr/>
          <a:lstStyle/>
          <a:p>
            <a:r>
              <a:rPr lang="sk-SK" dirty="0" smtClean="0"/>
              <a:t>Problém: dobrovoľnosť  </a:t>
            </a:r>
            <a:r>
              <a:rPr lang="sk-SK" dirty="0" err="1" smtClean="0"/>
              <a:t>vs</a:t>
            </a:r>
            <a:r>
              <a:rPr lang="sk-SK" dirty="0" smtClean="0"/>
              <a:t>. diverzita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Porovnanie aktivity študentov medzi dvomi skupinami</a:t>
            </a:r>
          </a:p>
          <a:p>
            <a:r>
              <a:rPr lang="sk-SK" dirty="0" smtClean="0"/>
              <a:t>1. skupina – kontrolná skupina (60 študentov)</a:t>
            </a:r>
          </a:p>
          <a:p>
            <a:r>
              <a:rPr lang="sk-SK" dirty="0" smtClean="0"/>
              <a:t>2. skupina – 60 študentov z ostatných študentov, na základe študijných výsledkov do obdobia vytvorenia kontrolnej skupiny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 č.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err="1" smtClean="0"/>
              <a:t>Personalizovaným</a:t>
            </a:r>
            <a:r>
              <a:rPr lang="sk-SK" dirty="0" smtClean="0"/>
              <a:t> odporúčaním položiek rozdelených do tzv. miestností zvýšime prírastok v učení</a:t>
            </a:r>
          </a:p>
          <a:p>
            <a:pPr lvl="0"/>
            <a:endParaRPr lang="sk-SK" dirty="0" smtClean="0"/>
          </a:p>
          <a:p>
            <a:pPr lvl="0"/>
            <a:r>
              <a:rPr lang="sk-SK" dirty="0" smtClean="0"/>
              <a:t>Overenie – cez výsledky študentov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975</TotalTime>
  <Words>228</Words>
  <Application>Microsoft Office PowerPoint</Application>
  <PresentationFormat>Prezentácia na obrazovke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Tok</vt:lpstr>
      <vt:lpstr>Podpora aktivity študenta vo webovom vzdelávacom systéme</vt:lpstr>
      <vt:lpstr>Hypotéza</vt:lpstr>
      <vt:lpstr>Ako to chceme dosiahnuť?</vt:lpstr>
      <vt:lpstr>Snímka 4</vt:lpstr>
      <vt:lpstr>Aký typ experimentu môžeme realizovať?</vt:lpstr>
      <vt:lpstr>Ako bude experiment prebiehať?</vt:lpstr>
      <vt:lpstr>Ako vytvoriť kontrolnú skupinu? </vt:lpstr>
      <vt:lpstr>Overenie</vt:lpstr>
      <vt:lpstr>Hypotéza č. 2</vt:lpstr>
      <vt:lpstr>Zhrnutie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aktivity študenta vo webovom vzdelávacom systéme</dc:title>
  <dc:creator>Veva</dc:creator>
  <cp:lastModifiedBy>Veva</cp:lastModifiedBy>
  <cp:revision>43</cp:revision>
  <dcterms:created xsi:type="dcterms:W3CDTF">2015-10-05T12:08:05Z</dcterms:created>
  <dcterms:modified xsi:type="dcterms:W3CDTF">2016-03-10T07:58:58Z</dcterms:modified>
</cp:coreProperties>
</file>