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2" r:id="rId10"/>
    <p:sldId id="263" r:id="rId11"/>
    <p:sldId id="267" r:id="rId1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PT Sans Narrow" panose="020B0604020202020204" charset="-1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8893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17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92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80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27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47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95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29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GB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Aplikácia ovladaná mysľou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600"/>
              <a:t>Experiment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50" y="2843364"/>
            <a:ext cx="4870499" cy="79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400" dirty="0" err="1"/>
              <a:t>Tomáš</a:t>
            </a:r>
            <a:r>
              <a:rPr lang="en-GB" sz="1400" dirty="0"/>
              <a:t> </a:t>
            </a:r>
            <a:r>
              <a:rPr lang="en-GB" sz="1400" dirty="0" err="1" smtClean="0"/>
              <a:t>Matlovič</a:t>
            </a:r>
            <a:endParaRPr lang="en-GB" sz="1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GB" sz="1400" dirty="0" err="1" smtClean="0"/>
              <a:t>Ved</a:t>
            </a:r>
            <a:r>
              <a:rPr lang="sk-SK" sz="1400" dirty="0" err="1" smtClean="0"/>
              <a:t>úci</a:t>
            </a:r>
            <a:r>
              <a:rPr lang="sk-SK" sz="1400" dirty="0" smtClean="0"/>
              <a:t>: Ing. Róbert </a:t>
            </a:r>
            <a:r>
              <a:rPr lang="sk-SK" sz="1400" dirty="0" err="1" smtClean="0"/>
              <a:t>Móro</a:t>
            </a:r>
            <a:endParaRPr lang="en-GB" sz="1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Ďakujem za pozornosť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Tomáš Matlovič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http://www.eecs.qmul.ac.uk/mmv/datasets/deap/index.html</a:t>
            </a:r>
          </a:p>
          <a:p>
            <a:r>
              <a:rPr lang="sk-SK" dirty="0"/>
              <a:t>http://journals.plos.org/plosone/article?id=10.1371/journal.pone.0148037</a:t>
            </a:r>
          </a:p>
        </p:txBody>
      </p:sp>
    </p:spTree>
    <p:extLst>
      <p:ext uri="{BB962C8B-B14F-4D97-AF65-F5344CB8AC3E}">
        <p14:creationId xmlns:p14="http://schemas.microsoft.com/office/powerpoint/2010/main" val="16452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Určovanie emócií pomocou EEG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EEG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err="1" smtClean="0"/>
              <a:t>Emotion</a:t>
            </a:r>
            <a:r>
              <a:rPr lang="sk-SK" dirty="0" smtClean="0"/>
              <a:t> </a:t>
            </a:r>
            <a:r>
              <a:rPr lang="sk-SK" dirty="0" err="1" smtClean="0"/>
              <a:t>classification</a:t>
            </a:r>
            <a:endParaRPr lang="sk-SK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err="1" smtClean="0"/>
              <a:t>Machine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 (SVM, </a:t>
            </a:r>
            <a:r>
              <a:rPr lang="sk-SK" dirty="0" err="1" smtClean="0"/>
              <a:t>linear</a:t>
            </a:r>
            <a:r>
              <a:rPr lang="sk-SK" dirty="0" smtClean="0"/>
              <a:t> </a:t>
            </a:r>
            <a:r>
              <a:rPr lang="sk-SK" dirty="0" err="1" smtClean="0"/>
              <a:t>regression</a:t>
            </a:r>
            <a:r>
              <a:rPr lang="sk-SK" dirty="0" smtClean="0"/>
              <a:t>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2D </a:t>
            </a:r>
            <a:r>
              <a:rPr lang="sk-SK" dirty="0" err="1" smtClean="0"/>
              <a:t>Valence-Arousal</a:t>
            </a:r>
            <a:r>
              <a:rPr lang="sk-SK" dirty="0" smtClean="0"/>
              <a:t> model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74" name="Shape 7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818" y="1062000"/>
            <a:ext cx="5526356" cy="3980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E</a:t>
            </a:r>
            <a:r>
              <a:rPr lang="en-GB" dirty="0" smtClean="0"/>
              <a:t>xperiment</a:t>
            </a:r>
            <a:endParaRPr lang="en-GB"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6447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200" dirty="0"/>
              <a:t>http://www.eecs.qmul.ac.uk/mmv/datasets/deap/index.html</a:t>
            </a:r>
          </a:p>
          <a:p>
            <a:pPr lvl="0" rtl="0">
              <a:spcBef>
                <a:spcPts val="0"/>
              </a:spcBef>
              <a:buNone/>
            </a:pPr>
            <a:r>
              <a:rPr lang="sk-SK" dirty="0" smtClean="0"/>
              <a:t>10 </a:t>
            </a:r>
            <a:r>
              <a:rPr lang="en-GB" dirty="0" err="1" smtClean="0"/>
              <a:t>účastní</a:t>
            </a:r>
            <a:r>
              <a:rPr lang="sk-SK" dirty="0" smtClean="0"/>
              <a:t>kov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20 </a:t>
            </a:r>
            <a:r>
              <a:rPr lang="en-GB" dirty="0" err="1"/>
              <a:t>hudobných</a:t>
            </a:r>
            <a:r>
              <a:rPr lang="en-GB" dirty="0"/>
              <a:t> </a:t>
            </a:r>
            <a:r>
              <a:rPr lang="en-GB" dirty="0" err="1"/>
              <a:t>videí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 err="1"/>
              <a:t>Dotazník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každom</a:t>
            </a:r>
            <a:r>
              <a:rPr lang="en-GB" dirty="0"/>
              <a:t> </a:t>
            </a:r>
            <a:r>
              <a:rPr lang="en-GB" dirty="0" err="1"/>
              <a:t>videu</a:t>
            </a:r>
            <a:endParaRPr lang="en-GB" dirty="0"/>
          </a:p>
          <a:p>
            <a:pPr lvl="0" rtl="0">
              <a:spcBef>
                <a:spcPts val="0"/>
              </a:spcBef>
              <a:buNone/>
            </a:pPr>
            <a:r>
              <a:rPr lang="en-GB" dirty="0" err="1"/>
              <a:t>Emócie</a:t>
            </a:r>
            <a:r>
              <a:rPr lang="en-GB" dirty="0"/>
              <a:t>: </a:t>
            </a:r>
            <a:r>
              <a:rPr lang="en-GB" dirty="0" err="1"/>
              <a:t>radosť</a:t>
            </a:r>
            <a:r>
              <a:rPr lang="en-GB" dirty="0"/>
              <a:t>, </a:t>
            </a:r>
            <a:r>
              <a:rPr lang="en-GB" dirty="0" err="1"/>
              <a:t>hnev</a:t>
            </a:r>
            <a:r>
              <a:rPr lang="en-GB" dirty="0"/>
              <a:t>, </a:t>
            </a:r>
            <a:r>
              <a:rPr lang="en-GB" dirty="0" err="1"/>
              <a:t>prekvapenie</a:t>
            </a:r>
            <a:r>
              <a:rPr lang="en-GB" dirty="0"/>
              <a:t>, </a:t>
            </a:r>
            <a:r>
              <a:rPr lang="en-GB" dirty="0" err="1"/>
              <a:t>znechutenie</a:t>
            </a:r>
            <a:r>
              <a:rPr lang="en-GB" dirty="0"/>
              <a:t>, </a:t>
            </a:r>
            <a:r>
              <a:rPr lang="en-GB" dirty="0" err="1"/>
              <a:t>smútok</a:t>
            </a:r>
            <a:r>
              <a:rPr lang="en-GB" dirty="0"/>
              <a:t>, </a:t>
            </a:r>
            <a:r>
              <a:rPr lang="en-GB" dirty="0" err="1"/>
              <a:t>strach</a:t>
            </a:r>
            <a:r>
              <a:rPr lang="en-GB" dirty="0"/>
              <a:t>, </a:t>
            </a:r>
            <a:r>
              <a:rPr lang="en-GB" dirty="0" err="1"/>
              <a:t>neutrálna</a:t>
            </a:r>
            <a:r>
              <a:rPr lang="en-GB" dirty="0"/>
              <a:t> </a:t>
            </a:r>
            <a:r>
              <a:rPr lang="en-GB" dirty="0" err="1" smtClean="0"/>
              <a:t>emócia</a:t>
            </a:r>
            <a:endParaRPr lang="sk-SK" dirty="0" smtClean="0"/>
          </a:p>
          <a:p>
            <a:pPr lvl="0" rtl="0">
              <a:spcBef>
                <a:spcPts val="0"/>
              </a:spcBef>
              <a:buNone/>
            </a:pPr>
            <a:r>
              <a:rPr lang="sk-SK" dirty="0" err="1" smtClean="0"/>
              <a:t>Noldus</a:t>
            </a:r>
            <a:r>
              <a:rPr lang="sk-SK" dirty="0" smtClean="0"/>
              <a:t> </a:t>
            </a:r>
            <a:r>
              <a:rPr lang="sk-SK" dirty="0" err="1" smtClean="0"/>
              <a:t>FaceReader</a:t>
            </a:r>
            <a:r>
              <a:rPr lang="sk-SK" dirty="0" smtClean="0"/>
              <a:t> – </a:t>
            </a:r>
            <a:r>
              <a:rPr lang="en-US" dirty="0" err="1" smtClean="0"/>
              <a:t>em</a:t>
            </a:r>
            <a:r>
              <a:rPr lang="sk-SK" dirty="0" err="1" smtClean="0"/>
              <a:t>ócie</a:t>
            </a:r>
            <a:r>
              <a:rPr lang="sk-SK" dirty="0" smtClean="0"/>
              <a:t> z výrazu tváre</a:t>
            </a:r>
            <a:endParaRPr lang="en-GB" dirty="0"/>
          </a:p>
          <a:p>
            <a:r>
              <a:rPr lang="en-GB" dirty="0" err="1" smtClean="0"/>
              <a:t>Pilotn</a:t>
            </a:r>
            <a:r>
              <a:rPr lang="sk-SK" dirty="0" smtClean="0"/>
              <a:t>ý experiment: </a:t>
            </a:r>
            <a:r>
              <a:rPr lang="sk-SK" dirty="0"/>
              <a:t>p</a:t>
            </a:r>
            <a:r>
              <a:rPr lang="en-GB" dirty="0" err="1" smtClean="0"/>
              <a:t>resnosť</a:t>
            </a:r>
            <a:r>
              <a:rPr lang="en-GB" dirty="0"/>
              <a:t>: 35</a:t>
            </a:r>
            <a:r>
              <a:rPr lang="en-GB" dirty="0" smtClean="0"/>
              <a:t>%</a:t>
            </a:r>
            <a:r>
              <a:rPr lang="sk-SK" dirty="0" smtClean="0"/>
              <a:t>, </a:t>
            </a:r>
            <a:r>
              <a:rPr lang="en-GB" dirty="0"/>
              <a:t>2 </a:t>
            </a:r>
            <a:r>
              <a:rPr lang="en-GB" dirty="0" err="1"/>
              <a:t>účastníci</a:t>
            </a:r>
            <a:endParaRPr lang="en-GB" dirty="0"/>
          </a:p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Dotazník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dirty="0" err="1" smtClean="0"/>
              <a:t>Aká</a:t>
            </a:r>
            <a:r>
              <a:rPr lang="en-GB" dirty="0" smtClean="0"/>
              <a:t> </a:t>
            </a:r>
            <a:r>
              <a:rPr lang="en-GB" dirty="0" err="1"/>
              <a:t>silná</a:t>
            </a:r>
            <a:r>
              <a:rPr lang="en-GB" dirty="0"/>
              <a:t> bola </a:t>
            </a:r>
            <a:r>
              <a:rPr lang="en-GB" dirty="0" err="1"/>
              <a:t>emócia</a:t>
            </a:r>
            <a:r>
              <a:rPr lang="en-GB" dirty="0"/>
              <a:t> </a:t>
            </a:r>
            <a:r>
              <a:rPr lang="en-GB" dirty="0" err="1"/>
              <a:t>ktorú</a:t>
            </a:r>
            <a:r>
              <a:rPr lang="en-GB" dirty="0"/>
              <a:t> </a:t>
            </a:r>
            <a:r>
              <a:rPr lang="en-GB" dirty="0" err="1"/>
              <a:t>ste</a:t>
            </a:r>
            <a:r>
              <a:rPr lang="en-GB" dirty="0"/>
              <a:t> </a:t>
            </a:r>
            <a:r>
              <a:rPr lang="en-GB" dirty="0" err="1"/>
              <a:t>prežívali</a:t>
            </a:r>
            <a:r>
              <a:rPr lang="en-GB" dirty="0"/>
              <a:t>? (</a:t>
            </a:r>
            <a:r>
              <a:rPr lang="en-GB" dirty="0" err="1"/>
              <a:t>vybudenie</a:t>
            </a:r>
            <a:r>
              <a:rPr lang="en-GB" dirty="0"/>
              <a:t>/arousal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(1 - 10</a:t>
            </a:r>
            <a:r>
              <a:rPr lang="en-GB" dirty="0" smtClean="0"/>
              <a:t>)</a:t>
            </a:r>
            <a:endParaRPr lang="sk-SK" dirty="0" smtClean="0"/>
          </a:p>
          <a:p>
            <a:r>
              <a:rPr lang="en-GB" dirty="0" err="1"/>
              <a:t>Aká</a:t>
            </a:r>
            <a:r>
              <a:rPr lang="en-GB" dirty="0"/>
              <a:t> </a:t>
            </a:r>
            <a:r>
              <a:rPr lang="en-GB" dirty="0" err="1"/>
              <a:t>pozitívna</a:t>
            </a:r>
            <a:r>
              <a:rPr lang="en-GB" dirty="0"/>
              <a:t> bola </a:t>
            </a:r>
            <a:r>
              <a:rPr lang="en-GB" dirty="0" err="1"/>
              <a:t>emócia</a:t>
            </a:r>
            <a:r>
              <a:rPr lang="en-GB" dirty="0"/>
              <a:t> </a:t>
            </a:r>
            <a:r>
              <a:rPr lang="en-GB" dirty="0" err="1"/>
              <a:t>ktorú</a:t>
            </a:r>
            <a:r>
              <a:rPr lang="en-GB" dirty="0"/>
              <a:t> </a:t>
            </a:r>
            <a:r>
              <a:rPr lang="en-GB" dirty="0" err="1"/>
              <a:t>ste</a:t>
            </a:r>
            <a:r>
              <a:rPr lang="en-GB" dirty="0"/>
              <a:t> </a:t>
            </a:r>
            <a:r>
              <a:rPr lang="en-GB" dirty="0" err="1"/>
              <a:t>prežívali</a:t>
            </a:r>
            <a:r>
              <a:rPr lang="en-GB" dirty="0"/>
              <a:t>? (</a:t>
            </a:r>
            <a:r>
              <a:rPr lang="en-GB" dirty="0" err="1"/>
              <a:t>náboj</a:t>
            </a:r>
            <a:r>
              <a:rPr lang="en-GB" dirty="0"/>
              <a:t>/valence</a:t>
            </a:r>
            <a:r>
              <a:rPr lang="en-GB" dirty="0" smtClean="0"/>
              <a:t>)</a:t>
            </a:r>
            <a:r>
              <a:rPr lang="sk-SK" dirty="0"/>
              <a:t/>
            </a:r>
            <a:br>
              <a:rPr lang="sk-SK" dirty="0"/>
            </a:br>
            <a:r>
              <a:rPr lang="en-GB" dirty="0" smtClean="0"/>
              <a:t>(</a:t>
            </a:r>
            <a:r>
              <a:rPr lang="en-GB" dirty="0"/>
              <a:t>1 - </a:t>
            </a:r>
            <a:r>
              <a:rPr lang="en-GB" dirty="0" smtClean="0"/>
              <a:t>10)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 err="1" smtClean="0"/>
              <a:t>Ak</a:t>
            </a:r>
            <a:r>
              <a:rPr lang="en-GB" dirty="0" smtClean="0"/>
              <a:t> by </a:t>
            </a:r>
            <a:r>
              <a:rPr lang="en-GB" dirty="0" err="1" smtClean="0"/>
              <a:t>ste</a:t>
            </a:r>
            <a:r>
              <a:rPr lang="en-GB" dirty="0" smtClean="0"/>
              <a:t> </a:t>
            </a:r>
            <a:r>
              <a:rPr lang="en-GB" dirty="0" err="1" smtClean="0"/>
              <a:t>mali</a:t>
            </a:r>
            <a:r>
              <a:rPr lang="en-GB" dirty="0" smtClean="0"/>
              <a:t> </a:t>
            </a:r>
            <a:r>
              <a:rPr lang="en-GB" dirty="0" err="1" smtClean="0"/>
              <a:t>určiť</a:t>
            </a:r>
            <a:r>
              <a:rPr lang="en-GB" dirty="0" smtClean="0"/>
              <a:t> </a:t>
            </a:r>
            <a:r>
              <a:rPr lang="en-GB" dirty="0" err="1" smtClean="0"/>
              <a:t>jednu</a:t>
            </a:r>
            <a:r>
              <a:rPr lang="en-GB" dirty="0" smtClean="0"/>
              <a:t> </a:t>
            </a:r>
            <a:r>
              <a:rPr lang="en-GB" dirty="0" err="1" smtClean="0"/>
              <a:t>emóciu</a:t>
            </a:r>
            <a:r>
              <a:rPr lang="en-GB" dirty="0" smtClean="0"/>
              <a:t> </a:t>
            </a:r>
            <a:r>
              <a:rPr lang="en-GB" dirty="0" err="1" smtClean="0"/>
              <a:t>ktorú</a:t>
            </a:r>
            <a:r>
              <a:rPr lang="en-GB" dirty="0" smtClean="0"/>
              <a:t> </a:t>
            </a:r>
            <a:r>
              <a:rPr lang="en-GB" dirty="0" err="1" smtClean="0"/>
              <a:t>ste</a:t>
            </a:r>
            <a:r>
              <a:rPr lang="en-GB" dirty="0" smtClean="0"/>
              <a:t> </a:t>
            </a:r>
            <a:r>
              <a:rPr lang="en-GB" dirty="0" err="1" smtClean="0"/>
              <a:t>pociťovali</a:t>
            </a:r>
            <a:r>
              <a:rPr lang="en-GB" dirty="0" smtClean="0"/>
              <a:t> </a:t>
            </a:r>
            <a:r>
              <a:rPr lang="en-GB" dirty="0" err="1" smtClean="0"/>
              <a:t>najviac</a:t>
            </a:r>
            <a:r>
              <a:rPr lang="en-GB" dirty="0" smtClean="0"/>
              <a:t> </a:t>
            </a:r>
            <a:r>
              <a:rPr lang="en-GB" dirty="0" err="1" smtClean="0"/>
              <a:t>ktorá</a:t>
            </a:r>
            <a:r>
              <a:rPr lang="en-GB" dirty="0" smtClean="0"/>
              <a:t> by to bola?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radosť</a:t>
            </a:r>
            <a:r>
              <a:rPr lang="en-GB" dirty="0" smtClean="0"/>
              <a:t>, </a:t>
            </a:r>
            <a:r>
              <a:rPr lang="en-GB" dirty="0" err="1" smtClean="0"/>
              <a:t>hnev</a:t>
            </a:r>
            <a:r>
              <a:rPr lang="en-GB" dirty="0" smtClean="0"/>
              <a:t>, </a:t>
            </a:r>
            <a:r>
              <a:rPr lang="en-GB" dirty="0" err="1" smtClean="0"/>
              <a:t>prekvapenie</a:t>
            </a:r>
            <a:r>
              <a:rPr lang="en-GB" dirty="0" smtClean="0"/>
              <a:t>, </a:t>
            </a:r>
            <a:r>
              <a:rPr lang="en-GB" dirty="0" err="1" smtClean="0"/>
              <a:t>znechutenie</a:t>
            </a:r>
            <a:r>
              <a:rPr lang="en-GB" dirty="0" smtClean="0"/>
              <a:t>, </a:t>
            </a:r>
            <a:r>
              <a:rPr lang="en-GB" dirty="0" err="1" smtClean="0"/>
              <a:t>smútok</a:t>
            </a:r>
            <a:r>
              <a:rPr lang="en-GB" dirty="0" smtClean="0"/>
              <a:t>, </a:t>
            </a:r>
            <a:r>
              <a:rPr lang="en-GB" dirty="0" err="1" smtClean="0"/>
              <a:t>strach</a:t>
            </a:r>
            <a:r>
              <a:rPr lang="en-GB" dirty="0" smtClean="0"/>
              <a:t>, </a:t>
            </a:r>
            <a:r>
              <a:rPr lang="en-GB" dirty="0" err="1" smtClean="0"/>
              <a:t>neutrálna</a:t>
            </a:r>
            <a:r>
              <a:rPr lang="en-GB" dirty="0" smtClean="0"/>
              <a:t> </a:t>
            </a:r>
            <a:r>
              <a:rPr lang="en-GB" dirty="0" err="1" smtClean="0"/>
              <a:t>emócia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Dotazník</a:t>
            </a:r>
            <a:r>
              <a:rPr lang="en-GB" dirty="0"/>
              <a:t> - </a:t>
            </a:r>
            <a:r>
              <a:rPr lang="en-GB" dirty="0" err="1"/>
              <a:t>pilotný</a:t>
            </a:r>
            <a:r>
              <a:rPr lang="en-GB" dirty="0"/>
              <a:t> experiment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11" y="1152423"/>
            <a:ext cx="7232988" cy="38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Dotazník</a:t>
            </a:r>
            <a:r>
              <a:rPr lang="en-US" dirty="0" smtClean="0"/>
              <a:t> – al</a:t>
            </a:r>
            <a:r>
              <a:rPr lang="sk-SK" dirty="0" err="1" smtClean="0"/>
              <a:t>ter</a:t>
            </a:r>
            <a:r>
              <a:rPr lang="en-US" dirty="0" err="1" smtClean="0"/>
              <a:t>nat</a:t>
            </a:r>
            <a:r>
              <a:rPr lang="sk-SK" dirty="0" err="1" smtClean="0"/>
              <a:t>ívy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Pilotn</a:t>
            </a:r>
            <a:r>
              <a:rPr lang="sk-SK" dirty="0" smtClean="0"/>
              <a:t>ý </a:t>
            </a:r>
            <a:r>
              <a:rPr lang="sk-SK" dirty="0" smtClean="0"/>
              <a:t>experiment</a:t>
            </a:r>
            <a:br>
              <a:rPr lang="sk-SK" dirty="0" smtClean="0"/>
            </a:br>
            <a:r>
              <a:rPr lang="en-GB" dirty="0" smtClean="0"/>
              <a:t> </a:t>
            </a:r>
            <a:r>
              <a:rPr lang="sk-SK" dirty="0" smtClean="0"/>
              <a:t>	</a:t>
            </a:r>
            <a:r>
              <a:rPr lang="en-GB" sz="1600" i="1" dirty="0" err="1" smtClean="0"/>
              <a:t>Aká</a:t>
            </a:r>
            <a:r>
              <a:rPr lang="en-GB" sz="1600" i="1" dirty="0" smtClean="0"/>
              <a:t> </a:t>
            </a:r>
            <a:r>
              <a:rPr lang="en-GB" sz="1600" i="1" dirty="0" err="1"/>
              <a:t>silná</a:t>
            </a:r>
            <a:r>
              <a:rPr lang="en-GB" sz="1600" i="1" dirty="0"/>
              <a:t> bola </a:t>
            </a:r>
            <a:r>
              <a:rPr lang="en-GB" sz="1600" i="1" dirty="0" err="1"/>
              <a:t>emócia</a:t>
            </a:r>
            <a:r>
              <a:rPr lang="en-GB" sz="1600" i="1" dirty="0"/>
              <a:t> </a:t>
            </a:r>
            <a:r>
              <a:rPr lang="en-GB" sz="1600" i="1" dirty="0" err="1"/>
              <a:t>ktorú</a:t>
            </a:r>
            <a:r>
              <a:rPr lang="en-GB" sz="1600" i="1" dirty="0"/>
              <a:t> </a:t>
            </a:r>
            <a:r>
              <a:rPr lang="en-GB" sz="1600" i="1" dirty="0" err="1"/>
              <a:t>ste</a:t>
            </a:r>
            <a:r>
              <a:rPr lang="en-GB" sz="1600" i="1" dirty="0"/>
              <a:t> </a:t>
            </a:r>
            <a:r>
              <a:rPr lang="en-GB" sz="1600" i="1" dirty="0" err="1"/>
              <a:t>prežívali</a:t>
            </a:r>
            <a:r>
              <a:rPr lang="en-GB" sz="1600" i="1" dirty="0"/>
              <a:t>?</a:t>
            </a:r>
            <a:endParaRPr lang="sk-SK" sz="1600" i="1" dirty="0" smtClean="0"/>
          </a:p>
          <a:p>
            <a:endParaRPr lang="sk-SK" dirty="0"/>
          </a:p>
          <a:p>
            <a:r>
              <a:rPr lang="sk-SK" dirty="0" smtClean="0"/>
              <a:t>SAM – </a:t>
            </a:r>
            <a:r>
              <a:rPr lang="sk-SK" dirty="0" err="1" smtClean="0"/>
              <a:t>Self-assessment</a:t>
            </a:r>
            <a:r>
              <a:rPr lang="sk-SK" dirty="0" smtClean="0"/>
              <a:t> </a:t>
            </a:r>
            <a:r>
              <a:rPr lang="sk-SK" dirty="0" err="1" smtClean="0"/>
              <a:t>manikins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52" y="2039965"/>
            <a:ext cx="2362200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52" y="3137082"/>
            <a:ext cx="4171587" cy="169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Dotazník - </a:t>
            </a:r>
            <a:r>
              <a:rPr lang="en-US" dirty="0"/>
              <a:t>al</a:t>
            </a:r>
            <a:r>
              <a:rPr lang="sk-SK" dirty="0" err="1"/>
              <a:t>ter</a:t>
            </a:r>
            <a:r>
              <a:rPr lang="en-US" dirty="0" err="1"/>
              <a:t>nat</a:t>
            </a:r>
            <a:r>
              <a:rPr lang="sk-SK" dirty="0" err="1"/>
              <a:t>ívy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AS – </a:t>
            </a:r>
            <a:r>
              <a:rPr lang="sk-SK" dirty="0" err="1" smtClean="0"/>
              <a:t>Affective</a:t>
            </a:r>
            <a:r>
              <a:rPr lang="sk-SK" dirty="0" smtClean="0"/>
              <a:t> </a:t>
            </a:r>
            <a:r>
              <a:rPr lang="sk-SK" dirty="0" err="1" smtClean="0"/>
              <a:t>slider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" y="2149497"/>
            <a:ext cx="7224590" cy="15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Dotazník - </a:t>
            </a:r>
            <a:r>
              <a:rPr lang="en-US" dirty="0"/>
              <a:t>al</a:t>
            </a:r>
            <a:r>
              <a:rPr lang="sk-SK" dirty="0" err="1"/>
              <a:t>ter</a:t>
            </a:r>
            <a:r>
              <a:rPr lang="en-US" dirty="0" err="1"/>
              <a:t>nat</a:t>
            </a:r>
            <a:r>
              <a:rPr lang="sk-SK" dirty="0" err="1"/>
              <a:t>ívy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999838"/>
            <a:ext cx="4543425" cy="6953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Pomenované extrémy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8" y="3104826"/>
            <a:ext cx="4124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Chceš to zažiť na vlastnej koži (lebke)?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000">
                <a:solidFill>
                  <a:srgbClr val="000000"/>
                </a:solidFill>
              </a:rPr>
              <a:t>tomas.matlovic@gmail.com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146</Words>
  <Application>Microsoft Office PowerPoint</Application>
  <PresentationFormat>On-screen Show (16:9)</PresentationFormat>
  <Paragraphs>38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Open Sans</vt:lpstr>
      <vt:lpstr>PT Sans Narrow</vt:lpstr>
      <vt:lpstr>Arial</vt:lpstr>
      <vt:lpstr>tropic</vt:lpstr>
      <vt:lpstr>Aplikácia ovladaná mysľou Experiment</vt:lpstr>
      <vt:lpstr>Určovanie emócií pomocou EEG</vt:lpstr>
      <vt:lpstr>Experiment</vt:lpstr>
      <vt:lpstr>Dotazník</vt:lpstr>
      <vt:lpstr>Dotazník - pilotný experiment</vt:lpstr>
      <vt:lpstr>Dotazník – alternatívy</vt:lpstr>
      <vt:lpstr>Dotazník - alternatívy</vt:lpstr>
      <vt:lpstr>Dotazník - alternatívy</vt:lpstr>
      <vt:lpstr>Chceš to zažiť na vlastnej koži (lebke)?</vt:lpstr>
      <vt:lpstr>Ďakujem za pozornosť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Aplikácia ovladaná mysľou Experiment</dc:title>
  <cp:lastModifiedBy>Tomáš Matlovič</cp:lastModifiedBy>
  <cp:revision>17</cp:revision>
  <dcterms:modified xsi:type="dcterms:W3CDTF">2016-03-03T08:06:31Z</dcterms:modified>
</cp:coreProperties>
</file>