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2" r:id="rId2"/>
  </p:sldMasterIdLst>
  <p:notesMasterIdLst>
    <p:notesMasterId r:id="rId27"/>
  </p:notesMasterIdLst>
  <p:sldIdLst>
    <p:sldId id="256" r:id="rId3"/>
    <p:sldId id="257" r:id="rId4"/>
    <p:sldId id="273" r:id="rId5"/>
    <p:sldId id="261" r:id="rId6"/>
    <p:sldId id="262" r:id="rId7"/>
    <p:sldId id="274" r:id="rId8"/>
    <p:sldId id="275" r:id="rId9"/>
    <p:sldId id="277" r:id="rId10"/>
    <p:sldId id="284" r:id="rId11"/>
    <p:sldId id="289" r:id="rId12"/>
    <p:sldId id="278" r:id="rId13"/>
    <p:sldId id="263" r:id="rId14"/>
    <p:sldId id="276" r:id="rId15"/>
    <p:sldId id="264" r:id="rId16"/>
    <p:sldId id="282" r:id="rId17"/>
    <p:sldId id="283" r:id="rId18"/>
    <p:sldId id="279" r:id="rId19"/>
    <p:sldId id="285" r:id="rId20"/>
    <p:sldId id="281" r:id="rId21"/>
    <p:sldId id="266" r:id="rId22"/>
    <p:sldId id="267" r:id="rId23"/>
    <p:sldId id="286" r:id="rId24"/>
    <p:sldId id="287" r:id="rId25"/>
    <p:sldId id="268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&#225;rio\Dropbox\&#352;kola\6.semester\bp\iitsrc\pocet%20rename\renam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&#225;rio\Desktop\data_vzdialenost%20oci\vzdialenost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Graf</a:t>
            </a:r>
            <a:r>
              <a:rPr lang="sk-SK" baseline="0"/>
              <a:t> počtu otvorených/premenovaných kariet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Počet otvorených kariet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('Počet premenovaných kariet'!$B$6:$B$8,'Počet premenovaných kariet'!$B$11:$B$19)</c:f>
              <c:strCache>
                <c:ptCount val="12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</c:strCache>
            </c:strRef>
          </c:cat>
          <c:val>
            <c:numRef>
              <c:f>('Počet premenovaných kariet'!$C$6:$C$8,'Počet premenovaných kariet'!$C$11:$C$19)</c:f>
              <c:numCache>
                <c:formatCode>General</c:formatCode>
                <c:ptCount val="12"/>
                <c:pt idx="0">
                  <c:v>6</c:v>
                </c:pt>
                <c:pt idx="1">
                  <c:v>21</c:v>
                </c:pt>
                <c:pt idx="2">
                  <c:v>10</c:v>
                </c:pt>
                <c:pt idx="3">
                  <c:v>17</c:v>
                </c:pt>
                <c:pt idx="4">
                  <c:v>28</c:v>
                </c:pt>
                <c:pt idx="5">
                  <c:v>15</c:v>
                </c:pt>
                <c:pt idx="6">
                  <c:v>28</c:v>
                </c:pt>
                <c:pt idx="7">
                  <c:v>18</c:v>
                </c:pt>
                <c:pt idx="8">
                  <c:v>19</c:v>
                </c:pt>
                <c:pt idx="9">
                  <c:v>16</c:v>
                </c:pt>
                <c:pt idx="10">
                  <c:v>25</c:v>
                </c:pt>
                <c:pt idx="11">
                  <c:v>9</c:v>
                </c:pt>
              </c:numCache>
            </c:numRef>
          </c:val>
        </c:ser>
        <c:ser>
          <c:idx val="1"/>
          <c:order val="1"/>
          <c:tx>
            <c:v>Počet premenovaných kariet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('Počet premenovaných kariet'!$B$6:$B$8,'Počet premenovaných kariet'!$B$11:$B$19)</c:f>
              <c:strCache>
                <c:ptCount val="12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</c:strCache>
            </c:strRef>
          </c:cat>
          <c:val>
            <c:numRef>
              <c:f>('Počet premenovaných kariet'!$D$6:$D$8,'Počet premenovaných kariet'!$D$11:$D$19)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5</c:v>
                </c:pt>
                <c:pt idx="5">
                  <c:v>13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14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228002720"/>
        <c:axId val="1228005440"/>
      </c:barChart>
      <c:catAx>
        <c:axId val="12280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28005440"/>
        <c:crosses val="autoZero"/>
        <c:auto val="1"/>
        <c:lblAlgn val="ctr"/>
        <c:lblOffset val="100"/>
        <c:noMultiLvlLbl val="0"/>
      </c:catAx>
      <c:valAx>
        <c:axId val="122800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2800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96606333418501E-2"/>
          <c:y val="7.9414811899123111E-2"/>
          <c:w val="0.69574926043943508"/>
          <c:h val="0.71480859206980396"/>
        </c:manualLayout>
      </c:layout>
      <c:lineChart>
        <c:grouping val="standard"/>
        <c:varyColors val="0"/>
        <c:ser>
          <c:idx val="0"/>
          <c:order val="0"/>
          <c:tx>
            <c:v>Priemerná vzdialenosť cez všetky screenshoty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priemer_screens.csv!$B$2:$B$298</c:f>
              <c:numCache>
                <c:formatCode>General</c:formatCode>
                <c:ptCount val="2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</c:numCache>
            </c:numRef>
          </c:cat>
          <c:val>
            <c:numRef>
              <c:f>priemer_screens.csv!$C$2:$C$298</c:f>
              <c:numCache>
                <c:formatCode>General</c:formatCode>
                <c:ptCount val="297"/>
                <c:pt idx="0">
                  <c:v>118.52</c:v>
                </c:pt>
                <c:pt idx="1">
                  <c:v>101.02</c:v>
                </c:pt>
                <c:pt idx="2">
                  <c:v>99.25</c:v>
                </c:pt>
                <c:pt idx="3">
                  <c:v>120.83</c:v>
                </c:pt>
                <c:pt idx="4">
                  <c:v>112.2</c:v>
                </c:pt>
                <c:pt idx="5">
                  <c:v>101.03</c:v>
                </c:pt>
                <c:pt idx="6">
                  <c:v>104.78</c:v>
                </c:pt>
                <c:pt idx="7">
                  <c:v>105.74</c:v>
                </c:pt>
                <c:pt idx="8">
                  <c:v>97.33</c:v>
                </c:pt>
                <c:pt idx="9">
                  <c:v>98.39</c:v>
                </c:pt>
                <c:pt idx="10">
                  <c:v>117.42</c:v>
                </c:pt>
                <c:pt idx="11">
                  <c:v>108.53</c:v>
                </c:pt>
                <c:pt idx="12">
                  <c:v>98.49</c:v>
                </c:pt>
                <c:pt idx="13">
                  <c:v>119.15</c:v>
                </c:pt>
                <c:pt idx="14">
                  <c:v>108.13</c:v>
                </c:pt>
                <c:pt idx="15">
                  <c:v>121.12</c:v>
                </c:pt>
                <c:pt idx="16">
                  <c:v>125.71</c:v>
                </c:pt>
                <c:pt idx="17">
                  <c:v>113.06</c:v>
                </c:pt>
                <c:pt idx="18">
                  <c:v>101.38</c:v>
                </c:pt>
                <c:pt idx="19">
                  <c:v>106.15</c:v>
                </c:pt>
                <c:pt idx="20">
                  <c:v>91.89</c:v>
                </c:pt>
                <c:pt idx="21">
                  <c:v>92.25</c:v>
                </c:pt>
                <c:pt idx="22">
                  <c:v>82.69</c:v>
                </c:pt>
                <c:pt idx="23">
                  <c:v>95.27</c:v>
                </c:pt>
                <c:pt idx="24">
                  <c:v>80.64</c:v>
                </c:pt>
                <c:pt idx="25">
                  <c:v>83.51</c:v>
                </c:pt>
                <c:pt idx="26">
                  <c:v>73.44</c:v>
                </c:pt>
                <c:pt idx="27">
                  <c:v>70.77</c:v>
                </c:pt>
                <c:pt idx="28">
                  <c:v>80.77</c:v>
                </c:pt>
                <c:pt idx="29">
                  <c:v>69.89</c:v>
                </c:pt>
                <c:pt idx="30">
                  <c:v>69.41</c:v>
                </c:pt>
                <c:pt idx="31">
                  <c:v>73.09</c:v>
                </c:pt>
                <c:pt idx="32">
                  <c:v>79.03</c:v>
                </c:pt>
                <c:pt idx="33">
                  <c:v>66.62</c:v>
                </c:pt>
                <c:pt idx="34">
                  <c:v>70.349999999999994</c:v>
                </c:pt>
                <c:pt idx="35">
                  <c:v>60.94</c:v>
                </c:pt>
                <c:pt idx="36">
                  <c:v>64.819999999999993</c:v>
                </c:pt>
                <c:pt idx="37">
                  <c:v>61.28</c:v>
                </c:pt>
                <c:pt idx="38">
                  <c:v>60.56</c:v>
                </c:pt>
                <c:pt idx="39">
                  <c:v>57.45</c:v>
                </c:pt>
                <c:pt idx="40">
                  <c:v>58.27</c:v>
                </c:pt>
                <c:pt idx="41">
                  <c:v>63.76</c:v>
                </c:pt>
                <c:pt idx="42">
                  <c:v>61</c:v>
                </c:pt>
                <c:pt idx="43">
                  <c:v>59.47</c:v>
                </c:pt>
                <c:pt idx="44">
                  <c:v>59.9</c:v>
                </c:pt>
                <c:pt idx="45">
                  <c:v>61.78</c:v>
                </c:pt>
                <c:pt idx="46">
                  <c:v>59.64</c:v>
                </c:pt>
                <c:pt idx="47">
                  <c:v>54.66</c:v>
                </c:pt>
                <c:pt idx="48">
                  <c:v>57.83</c:v>
                </c:pt>
                <c:pt idx="49">
                  <c:v>58.68</c:v>
                </c:pt>
                <c:pt idx="50">
                  <c:v>59.2</c:v>
                </c:pt>
                <c:pt idx="51">
                  <c:v>58.69</c:v>
                </c:pt>
                <c:pt idx="52">
                  <c:v>56.46</c:v>
                </c:pt>
                <c:pt idx="53">
                  <c:v>60.96</c:v>
                </c:pt>
                <c:pt idx="54">
                  <c:v>64.58</c:v>
                </c:pt>
                <c:pt idx="55">
                  <c:v>64.17</c:v>
                </c:pt>
                <c:pt idx="56">
                  <c:v>59.41</c:v>
                </c:pt>
                <c:pt idx="57">
                  <c:v>62.62</c:v>
                </c:pt>
                <c:pt idx="58">
                  <c:v>64.58</c:v>
                </c:pt>
                <c:pt idx="59">
                  <c:v>63.75</c:v>
                </c:pt>
                <c:pt idx="60">
                  <c:v>61.62</c:v>
                </c:pt>
                <c:pt idx="61">
                  <c:v>58.05</c:v>
                </c:pt>
                <c:pt idx="62">
                  <c:v>58.16</c:v>
                </c:pt>
                <c:pt idx="63">
                  <c:v>61.13</c:v>
                </c:pt>
                <c:pt idx="64">
                  <c:v>64.72</c:v>
                </c:pt>
                <c:pt idx="65">
                  <c:v>62.99</c:v>
                </c:pt>
                <c:pt idx="66">
                  <c:v>74.430000000000007</c:v>
                </c:pt>
                <c:pt idx="67">
                  <c:v>63.73</c:v>
                </c:pt>
                <c:pt idx="68">
                  <c:v>63.89</c:v>
                </c:pt>
                <c:pt idx="69">
                  <c:v>65.459999999999994</c:v>
                </c:pt>
                <c:pt idx="70">
                  <c:v>73.39</c:v>
                </c:pt>
                <c:pt idx="71">
                  <c:v>72.430000000000007</c:v>
                </c:pt>
                <c:pt idx="72">
                  <c:v>76.819999999999993</c:v>
                </c:pt>
                <c:pt idx="73">
                  <c:v>70.959999999999994</c:v>
                </c:pt>
                <c:pt idx="74">
                  <c:v>63.57</c:v>
                </c:pt>
                <c:pt idx="75">
                  <c:v>62.87</c:v>
                </c:pt>
                <c:pt idx="76">
                  <c:v>67.59</c:v>
                </c:pt>
                <c:pt idx="77">
                  <c:v>61.11</c:v>
                </c:pt>
                <c:pt idx="78">
                  <c:v>68.88</c:v>
                </c:pt>
                <c:pt idx="79">
                  <c:v>66.150000000000006</c:v>
                </c:pt>
                <c:pt idx="80">
                  <c:v>69.8</c:v>
                </c:pt>
                <c:pt idx="81">
                  <c:v>79.64</c:v>
                </c:pt>
                <c:pt idx="82">
                  <c:v>67.8</c:v>
                </c:pt>
                <c:pt idx="83">
                  <c:v>64.45</c:v>
                </c:pt>
                <c:pt idx="84">
                  <c:v>64.56</c:v>
                </c:pt>
                <c:pt idx="85">
                  <c:v>87.91</c:v>
                </c:pt>
                <c:pt idx="86">
                  <c:v>65.63</c:v>
                </c:pt>
                <c:pt idx="87">
                  <c:v>67</c:v>
                </c:pt>
                <c:pt idx="88">
                  <c:v>64.59</c:v>
                </c:pt>
                <c:pt idx="89">
                  <c:v>81.97</c:v>
                </c:pt>
                <c:pt idx="90">
                  <c:v>73.25</c:v>
                </c:pt>
                <c:pt idx="91">
                  <c:v>81.44</c:v>
                </c:pt>
                <c:pt idx="92">
                  <c:v>90.69</c:v>
                </c:pt>
                <c:pt idx="93">
                  <c:v>84.2</c:v>
                </c:pt>
                <c:pt idx="94">
                  <c:v>94.52</c:v>
                </c:pt>
                <c:pt idx="95">
                  <c:v>88.43</c:v>
                </c:pt>
                <c:pt idx="96">
                  <c:v>85.6</c:v>
                </c:pt>
                <c:pt idx="97">
                  <c:v>91.35</c:v>
                </c:pt>
                <c:pt idx="98">
                  <c:v>77.989999999999995</c:v>
                </c:pt>
                <c:pt idx="99">
                  <c:v>73.599999999999994</c:v>
                </c:pt>
                <c:pt idx="100">
                  <c:v>85.68</c:v>
                </c:pt>
                <c:pt idx="101">
                  <c:v>77.25</c:v>
                </c:pt>
                <c:pt idx="102">
                  <c:v>79.400000000000006</c:v>
                </c:pt>
                <c:pt idx="103">
                  <c:v>78.59</c:v>
                </c:pt>
                <c:pt idx="104">
                  <c:v>69.430000000000007</c:v>
                </c:pt>
                <c:pt idx="105">
                  <c:v>70.069999999999993</c:v>
                </c:pt>
                <c:pt idx="106">
                  <c:v>70.790000000000006</c:v>
                </c:pt>
                <c:pt idx="107">
                  <c:v>68.94</c:v>
                </c:pt>
                <c:pt idx="108">
                  <c:v>66.12</c:v>
                </c:pt>
                <c:pt idx="109">
                  <c:v>76.099999999999994</c:v>
                </c:pt>
                <c:pt idx="110">
                  <c:v>106.12</c:v>
                </c:pt>
                <c:pt idx="111">
                  <c:v>68.03</c:v>
                </c:pt>
                <c:pt idx="112">
                  <c:v>72.3</c:v>
                </c:pt>
                <c:pt idx="113">
                  <c:v>77.61</c:v>
                </c:pt>
                <c:pt idx="114">
                  <c:v>75.010000000000005</c:v>
                </c:pt>
                <c:pt idx="115">
                  <c:v>90.49</c:v>
                </c:pt>
                <c:pt idx="116">
                  <c:v>106.32</c:v>
                </c:pt>
                <c:pt idx="117">
                  <c:v>71.39</c:v>
                </c:pt>
                <c:pt idx="118">
                  <c:v>71.22</c:v>
                </c:pt>
                <c:pt idx="119">
                  <c:v>79.63</c:v>
                </c:pt>
                <c:pt idx="120">
                  <c:v>79.760000000000005</c:v>
                </c:pt>
                <c:pt idx="121">
                  <c:v>74.59</c:v>
                </c:pt>
                <c:pt idx="122">
                  <c:v>69.3</c:v>
                </c:pt>
                <c:pt idx="123">
                  <c:v>71.45</c:v>
                </c:pt>
                <c:pt idx="124">
                  <c:v>77.52</c:v>
                </c:pt>
                <c:pt idx="125">
                  <c:v>71.63</c:v>
                </c:pt>
                <c:pt idx="126">
                  <c:v>80.23</c:v>
                </c:pt>
                <c:pt idx="127">
                  <c:v>76.61</c:v>
                </c:pt>
                <c:pt idx="128">
                  <c:v>75.62</c:v>
                </c:pt>
                <c:pt idx="129">
                  <c:v>77.12</c:v>
                </c:pt>
                <c:pt idx="130">
                  <c:v>69.78</c:v>
                </c:pt>
                <c:pt idx="131">
                  <c:v>78.8</c:v>
                </c:pt>
                <c:pt idx="132">
                  <c:v>76.05</c:v>
                </c:pt>
                <c:pt idx="133">
                  <c:v>83.77</c:v>
                </c:pt>
                <c:pt idx="134">
                  <c:v>76.849999999999994</c:v>
                </c:pt>
                <c:pt idx="135">
                  <c:v>67.81</c:v>
                </c:pt>
                <c:pt idx="136">
                  <c:v>83.66</c:v>
                </c:pt>
                <c:pt idx="137">
                  <c:v>84.35</c:v>
                </c:pt>
                <c:pt idx="138">
                  <c:v>70</c:v>
                </c:pt>
                <c:pt idx="139">
                  <c:v>95.92</c:v>
                </c:pt>
                <c:pt idx="140">
                  <c:v>78.05</c:v>
                </c:pt>
                <c:pt idx="141">
                  <c:v>105.04</c:v>
                </c:pt>
                <c:pt idx="142">
                  <c:v>69.290000000000006</c:v>
                </c:pt>
                <c:pt idx="143">
                  <c:v>66.48</c:v>
                </c:pt>
                <c:pt idx="144">
                  <c:v>70.349999999999994</c:v>
                </c:pt>
                <c:pt idx="145">
                  <c:v>69.87</c:v>
                </c:pt>
                <c:pt idx="146">
                  <c:v>88</c:v>
                </c:pt>
                <c:pt idx="147">
                  <c:v>70.02</c:v>
                </c:pt>
                <c:pt idx="148">
                  <c:v>80.03</c:v>
                </c:pt>
                <c:pt idx="149">
                  <c:v>71.81</c:v>
                </c:pt>
                <c:pt idx="150">
                  <c:v>70.930000000000007</c:v>
                </c:pt>
                <c:pt idx="151">
                  <c:v>70.680000000000007</c:v>
                </c:pt>
                <c:pt idx="152">
                  <c:v>85.97</c:v>
                </c:pt>
                <c:pt idx="153">
                  <c:v>70.66</c:v>
                </c:pt>
                <c:pt idx="154">
                  <c:v>80.069999999999993</c:v>
                </c:pt>
                <c:pt idx="155">
                  <c:v>71.5</c:v>
                </c:pt>
                <c:pt idx="156">
                  <c:v>73.650000000000006</c:v>
                </c:pt>
                <c:pt idx="157">
                  <c:v>77.849999999999994</c:v>
                </c:pt>
                <c:pt idx="158">
                  <c:v>75.33</c:v>
                </c:pt>
                <c:pt idx="159">
                  <c:v>72.31</c:v>
                </c:pt>
                <c:pt idx="160">
                  <c:v>71.83</c:v>
                </c:pt>
                <c:pt idx="161">
                  <c:v>76.62</c:v>
                </c:pt>
                <c:pt idx="162">
                  <c:v>66.430000000000007</c:v>
                </c:pt>
                <c:pt idx="163">
                  <c:v>76.739999999999995</c:v>
                </c:pt>
                <c:pt idx="164">
                  <c:v>70.47</c:v>
                </c:pt>
                <c:pt idx="165">
                  <c:v>85.45</c:v>
                </c:pt>
                <c:pt idx="166">
                  <c:v>90.63</c:v>
                </c:pt>
                <c:pt idx="167">
                  <c:v>69.650000000000006</c:v>
                </c:pt>
                <c:pt idx="168">
                  <c:v>83.63</c:v>
                </c:pt>
                <c:pt idx="169">
                  <c:v>79.400000000000006</c:v>
                </c:pt>
                <c:pt idx="170">
                  <c:v>69</c:v>
                </c:pt>
                <c:pt idx="171">
                  <c:v>71.400000000000006</c:v>
                </c:pt>
                <c:pt idx="172">
                  <c:v>76.510000000000005</c:v>
                </c:pt>
                <c:pt idx="173">
                  <c:v>80.099999999999994</c:v>
                </c:pt>
                <c:pt idx="174">
                  <c:v>74.28</c:v>
                </c:pt>
                <c:pt idx="175">
                  <c:v>69.75</c:v>
                </c:pt>
                <c:pt idx="176">
                  <c:v>66.3</c:v>
                </c:pt>
                <c:pt idx="177">
                  <c:v>70.95</c:v>
                </c:pt>
                <c:pt idx="178">
                  <c:v>65.319999999999993</c:v>
                </c:pt>
                <c:pt idx="179">
                  <c:v>63.71</c:v>
                </c:pt>
                <c:pt idx="180">
                  <c:v>83.25</c:v>
                </c:pt>
                <c:pt idx="181">
                  <c:v>70.290000000000006</c:v>
                </c:pt>
                <c:pt idx="182">
                  <c:v>64.95</c:v>
                </c:pt>
                <c:pt idx="183">
                  <c:v>64.739999999999995</c:v>
                </c:pt>
                <c:pt idx="184">
                  <c:v>64.430000000000007</c:v>
                </c:pt>
                <c:pt idx="185">
                  <c:v>69.91</c:v>
                </c:pt>
                <c:pt idx="186">
                  <c:v>63.8</c:v>
                </c:pt>
                <c:pt idx="187">
                  <c:v>71.12</c:v>
                </c:pt>
                <c:pt idx="188">
                  <c:v>64.709999999999994</c:v>
                </c:pt>
                <c:pt idx="189">
                  <c:v>67.489999999999995</c:v>
                </c:pt>
                <c:pt idx="190">
                  <c:v>67.2</c:v>
                </c:pt>
                <c:pt idx="191">
                  <c:v>65.95</c:v>
                </c:pt>
                <c:pt idx="192">
                  <c:v>70.040000000000006</c:v>
                </c:pt>
                <c:pt idx="193">
                  <c:v>76.33</c:v>
                </c:pt>
                <c:pt idx="194">
                  <c:v>67.8</c:v>
                </c:pt>
                <c:pt idx="195">
                  <c:v>75.819999999999993</c:v>
                </c:pt>
                <c:pt idx="196">
                  <c:v>76.739999999999995</c:v>
                </c:pt>
                <c:pt idx="197">
                  <c:v>80.5</c:v>
                </c:pt>
                <c:pt idx="198">
                  <c:v>67.7</c:v>
                </c:pt>
                <c:pt idx="199">
                  <c:v>64.78</c:v>
                </c:pt>
                <c:pt idx="200">
                  <c:v>70.08</c:v>
                </c:pt>
                <c:pt idx="201">
                  <c:v>65.78</c:v>
                </c:pt>
                <c:pt idx="202">
                  <c:v>73.92</c:v>
                </c:pt>
                <c:pt idx="203">
                  <c:v>63.52</c:v>
                </c:pt>
                <c:pt idx="204">
                  <c:v>67.53</c:v>
                </c:pt>
                <c:pt idx="205">
                  <c:v>64.36</c:v>
                </c:pt>
                <c:pt idx="206">
                  <c:v>65.66</c:v>
                </c:pt>
                <c:pt idx="207">
                  <c:v>65.02</c:v>
                </c:pt>
                <c:pt idx="208">
                  <c:v>66.34</c:v>
                </c:pt>
                <c:pt idx="209">
                  <c:v>68.86</c:v>
                </c:pt>
                <c:pt idx="210">
                  <c:v>79.58</c:v>
                </c:pt>
                <c:pt idx="211">
                  <c:v>64.56</c:v>
                </c:pt>
                <c:pt idx="212">
                  <c:v>76.959999999999994</c:v>
                </c:pt>
                <c:pt idx="213">
                  <c:v>70.39</c:v>
                </c:pt>
                <c:pt idx="214">
                  <c:v>73.89</c:v>
                </c:pt>
                <c:pt idx="215">
                  <c:v>76.400000000000006</c:v>
                </c:pt>
                <c:pt idx="216">
                  <c:v>68.45</c:v>
                </c:pt>
                <c:pt idx="217">
                  <c:v>73.86</c:v>
                </c:pt>
                <c:pt idx="218">
                  <c:v>78.010000000000005</c:v>
                </c:pt>
                <c:pt idx="219">
                  <c:v>74</c:v>
                </c:pt>
                <c:pt idx="220">
                  <c:v>67.44</c:v>
                </c:pt>
                <c:pt idx="221">
                  <c:v>69.959999999999994</c:v>
                </c:pt>
                <c:pt idx="222">
                  <c:v>73.260000000000005</c:v>
                </c:pt>
                <c:pt idx="223">
                  <c:v>69.3</c:v>
                </c:pt>
                <c:pt idx="224">
                  <c:v>68.069999999999993</c:v>
                </c:pt>
                <c:pt idx="225">
                  <c:v>65.63</c:v>
                </c:pt>
                <c:pt idx="226">
                  <c:v>62.79</c:v>
                </c:pt>
                <c:pt idx="227">
                  <c:v>64.73</c:v>
                </c:pt>
                <c:pt idx="228">
                  <c:v>65.34</c:v>
                </c:pt>
                <c:pt idx="229">
                  <c:v>65.77</c:v>
                </c:pt>
                <c:pt idx="230">
                  <c:v>67.19</c:v>
                </c:pt>
                <c:pt idx="231">
                  <c:v>65.7</c:v>
                </c:pt>
                <c:pt idx="232">
                  <c:v>64.209999999999994</c:v>
                </c:pt>
                <c:pt idx="233">
                  <c:v>66.53</c:v>
                </c:pt>
                <c:pt idx="234">
                  <c:v>68.36</c:v>
                </c:pt>
                <c:pt idx="235">
                  <c:v>69.41</c:v>
                </c:pt>
                <c:pt idx="236">
                  <c:v>76.38</c:v>
                </c:pt>
                <c:pt idx="237">
                  <c:v>63.24</c:v>
                </c:pt>
                <c:pt idx="238">
                  <c:v>66.03</c:v>
                </c:pt>
                <c:pt idx="239">
                  <c:v>64.2</c:v>
                </c:pt>
                <c:pt idx="240">
                  <c:v>63.52</c:v>
                </c:pt>
                <c:pt idx="241">
                  <c:v>65.55</c:v>
                </c:pt>
                <c:pt idx="242">
                  <c:v>61.6</c:v>
                </c:pt>
                <c:pt idx="243">
                  <c:v>71.23</c:v>
                </c:pt>
                <c:pt idx="244">
                  <c:v>62.74</c:v>
                </c:pt>
                <c:pt idx="245">
                  <c:v>59.15</c:v>
                </c:pt>
                <c:pt idx="246">
                  <c:v>83.69</c:v>
                </c:pt>
                <c:pt idx="247">
                  <c:v>69.52</c:v>
                </c:pt>
                <c:pt idx="248">
                  <c:v>71.23</c:v>
                </c:pt>
                <c:pt idx="249">
                  <c:v>69.06</c:v>
                </c:pt>
                <c:pt idx="250">
                  <c:v>69.47</c:v>
                </c:pt>
                <c:pt idx="251">
                  <c:v>67.63</c:v>
                </c:pt>
                <c:pt idx="252">
                  <c:v>64.819999999999993</c:v>
                </c:pt>
                <c:pt idx="253">
                  <c:v>64.91</c:v>
                </c:pt>
                <c:pt idx="254">
                  <c:v>64.040000000000006</c:v>
                </c:pt>
                <c:pt idx="255">
                  <c:v>67.95</c:v>
                </c:pt>
                <c:pt idx="256">
                  <c:v>63.68</c:v>
                </c:pt>
                <c:pt idx="257">
                  <c:v>68.92</c:v>
                </c:pt>
                <c:pt idx="258">
                  <c:v>76.95</c:v>
                </c:pt>
                <c:pt idx="259">
                  <c:v>61.71</c:v>
                </c:pt>
                <c:pt idx="260">
                  <c:v>73.33</c:v>
                </c:pt>
                <c:pt idx="261">
                  <c:v>79.16</c:v>
                </c:pt>
                <c:pt idx="262">
                  <c:v>60.7</c:v>
                </c:pt>
                <c:pt idx="263">
                  <c:v>74.14</c:v>
                </c:pt>
                <c:pt idx="264">
                  <c:v>84.35</c:v>
                </c:pt>
                <c:pt idx="265">
                  <c:v>72.39</c:v>
                </c:pt>
                <c:pt idx="266">
                  <c:v>85.03</c:v>
                </c:pt>
                <c:pt idx="267">
                  <c:v>61.85</c:v>
                </c:pt>
                <c:pt idx="268">
                  <c:v>69.11</c:v>
                </c:pt>
                <c:pt idx="269">
                  <c:v>71.900000000000006</c:v>
                </c:pt>
                <c:pt idx="270">
                  <c:v>78.3</c:v>
                </c:pt>
                <c:pt idx="271">
                  <c:v>61.68</c:v>
                </c:pt>
                <c:pt idx="272">
                  <c:v>63.01</c:v>
                </c:pt>
                <c:pt idx="273">
                  <c:v>58.24</c:v>
                </c:pt>
                <c:pt idx="274">
                  <c:v>56.51</c:v>
                </c:pt>
                <c:pt idx="275">
                  <c:v>90.24</c:v>
                </c:pt>
                <c:pt idx="276">
                  <c:v>58.27</c:v>
                </c:pt>
                <c:pt idx="277">
                  <c:v>65.25</c:v>
                </c:pt>
                <c:pt idx="278">
                  <c:v>59.2</c:v>
                </c:pt>
                <c:pt idx="279">
                  <c:v>67.42</c:v>
                </c:pt>
                <c:pt idx="280">
                  <c:v>61.72</c:v>
                </c:pt>
                <c:pt idx="281">
                  <c:v>61.63</c:v>
                </c:pt>
                <c:pt idx="282">
                  <c:v>57.52</c:v>
                </c:pt>
                <c:pt idx="283">
                  <c:v>64.16</c:v>
                </c:pt>
                <c:pt idx="284">
                  <c:v>55.73</c:v>
                </c:pt>
                <c:pt idx="285">
                  <c:v>60.95</c:v>
                </c:pt>
                <c:pt idx="286">
                  <c:v>63.62</c:v>
                </c:pt>
                <c:pt idx="287">
                  <c:v>59.66</c:v>
                </c:pt>
                <c:pt idx="288">
                  <c:v>60.68</c:v>
                </c:pt>
                <c:pt idx="289">
                  <c:v>67.62</c:v>
                </c:pt>
                <c:pt idx="290">
                  <c:v>58.46</c:v>
                </c:pt>
                <c:pt idx="291">
                  <c:v>73.239999999999995</c:v>
                </c:pt>
                <c:pt idx="292">
                  <c:v>55.46</c:v>
                </c:pt>
                <c:pt idx="293">
                  <c:v>68.680000000000007</c:v>
                </c:pt>
                <c:pt idx="294">
                  <c:v>56.5</c:v>
                </c:pt>
                <c:pt idx="295">
                  <c:v>65.349999999999994</c:v>
                </c:pt>
                <c:pt idx="296">
                  <c:v>65.3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8004352"/>
        <c:axId val="984573168"/>
      </c:lineChart>
      <c:catAx>
        <c:axId val="1228004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</a:t>
                </a:r>
                <a:r>
                  <a:rPr lang="en-US" baseline="0"/>
                  <a:t> sn</a:t>
                </a:r>
                <a:r>
                  <a:rPr lang="sk-SK" baseline="0"/>
                  <a:t>ímky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84573168"/>
        <c:crosses val="autoZero"/>
        <c:auto val="1"/>
        <c:lblAlgn val="ctr"/>
        <c:lblOffset val="100"/>
        <c:noMultiLvlLbl val="0"/>
      </c:catAx>
      <c:valAx>
        <c:axId val="984573168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Vzdialenosť očí </a:t>
                </a:r>
                <a:r>
                  <a:rPr lang="en-US"/>
                  <a:t>[</a:t>
                </a:r>
                <a:r>
                  <a:rPr lang="sk-SK"/>
                  <a:t>px</a:t>
                </a:r>
                <a:r>
                  <a:rPr lang="en-US"/>
                  <a:t>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2800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4544281463145"/>
          <c:y val="0.22786119962429446"/>
          <c:w val="0.1451029667892838"/>
          <c:h val="0.31979391577613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3E06C-8494-4C37-935C-AA7428CF8124}" type="doc">
      <dgm:prSet loTypeId="urn:microsoft.com/office/officeart/2005/8/layout/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C2B7BA-896C-4296-AB41-F55F8C3836D5}">
      <dgm:prSet phldrT="[Text]" custT="1"/>
      <dgm:spPr/>
      <dgm:t>
        <a:bodyPr/>
        <a:lstStyle/>
        <a:p>
          <a:r>
            <a:rPr lang="sk-SK" sz="2800" dirty="0" smtClean="0"/>
            <a:t>Periférne hľadenie</a:t>
          </a:r>
          <a:r>
            <a: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dirty="0"/>
        </a:p>
      </dgm:t>
    </dgm:pt>
    <dgm:pt modelId="{F0F61C0E-95E4-4AD1-A2CE-CBDEFEBA4638}" type="parTrans" cxnId="{43C19498-AAC8-410C-B78E-5732D9FE10F9}">
      <dgm:prSet/>
      <dgm:spPr/>
      <dgm:t>
        <a:bodyPr/>
        <a:lstStyle/>
        <a:p>
          <a:endParaRPr lang="en-US"/>
        </a:p>
      </dgm:t>
    </dgm:pt>
    <dgm:pt modelId="{254F4267-1021-48ED-B061-CFA1EA4868AE}" type="sibTrans" cxnId="{43C19498-AAC8-410C-B78E-5732D9FE10F9}">
      <dgm:prSet/>
      <dgm:spPr/>
      <dgm:t>
        <a:bodyPr/>
        <a:lstStyle/>
        <a:p>
          <a:endParaRPr lang="en-US"/>
        </a:p>
      </dgm:t>
    </dgm:pt>
    <dgm:pt modelId="{0DA09FFE-2580-47FC-BADF-295C5C74CC23}">
      <dgm:prSet phldrT="[Text]" custT="1"/>
      <dgm:spPr/>
      <dgm:t>
        <a:bodyPr/>
        <a:lstStyle/>
        <a:p>
          <a:r>
            <a:rPr lang="sk-SK" sz="2800" dirty="0" smtClean="0"/>
            <a:t>Čítanie</a:t>
          </a:r>
          <a:r>
            <a:rPr lang="sk-SK" sz="2900" dirty="0" smtClean="0"/>
            <a:t> </a:t>
          </a:r>
          <a:r>
            <a:rPr lang="sk-SK" sz="2800" dirty="0" smtClean="0"/>
            <a:t>karty</a:t>
          </a:r>
          <a:endParaRPr lang="en-US" sz="2800" dirty="0"/>
        </a:p>
      </dgm:t>
    </dgm:pt>
    <dgm:pt modelId="{050619B0-92E4-4EF3-9C0C-640A431FE918}" type="parTrans" cxnId="{BCDF53F1-0BA3-4F54-A686-7948284803AF}">
      <dgm:prSet/>
      <dgm:spPr/>
      <dgm:t>
        <a:bodyPr/>
        <a:lstStyle/>
        <a:p>
          <a:endParaRPr lang="en-US"/>
        </a:p>
      </dgm:t>
    </dgm:pt>
    <dgm:pt modelId="{AAF235FA-3F29-477D-A02E-EBE135991C50}" type="sibTrans" cxnId="{BCDF53F1-0BA3-4F54-A686-7948284803AF}">
      <dgm:prSet/>
      <dgm:spPr/>
      <dgm:t>
        <a:bodyPr/>
        <a:lstStyle/>
        <a:p>
          <a:endParaRPr lang="en-US"/>
        </a:p>
      </dgm:t>
    </dgm:pt>
    <dgm:pt modelId="{3F78CCCC-E032-4183-8194-512FFB2C2C67}">
      <dgm:prSet phldrT="[Text]" custT="1"/>
      <dgm:spPr/>
      <dgm:t>
        <a:bodyPr/>
        <a:lstStyle/>
        <a:p>
          <a:r>
            <a:rPr lang="sk-SK" sz="2800" dirty="0" smtClean="0"/>
            <a:t>Fixácia na požadovanú kartu</a:t>
          </a:r>
          <a:endParaRPr lang="en-US" sz="2800" dirty="0"/>
        </a:p>
      </dgm:t>
    </dgm:pt>
    <dgm:pt modelId="{07B181B1-14AE-427A-BE6F-5FFF5DEA131A}" type="parTrans" cxnId="{1175D382-D69A-423C-A71F-68E601C660EC}">
      <dgm:prSet/>
      <dgm:spPr/>
      <dgm:t>
        <a:bodyPr/>
        <a:lstStyle/>
        <a:p>
          <a:endParaRPr lang="en-US"/>
        </a:p>
      </dgm:t>
    </dgm:pt>
    <dgm:pt modelId="{23E8A3FC-43E3-426A-B415-373254BE64B7}" type="sibTrans" cxnId="{1175D382-D69A-423C-A71F-68E601C660EC}">
      <dgm:prSet/>
      <dgm:spPr/>
      <dgm:t>
        <a:bodyPr/>
        <a:lstStyle/>
        <a:p>
          <a:endParaRPr lang="en-US"/>
        </a:p>
      </dgm:t>
    </dgm:pt>
    <dgm:pt modelId="{0A421532-2EE3-42B3-8240-1AA52D84F47A}">
      <dgm:prSet phldrT="[Text]" custT="1"/>
      <dgm:spPr/>
      <dgm:t>
        <a:bodyPr/>
        <a:lstStyle/>
        <a:p>
          <a:r>
            <a:rPr lang="sk-SK" sz="2800" dirty="0" smtClean="0"/>
            <a:t>Identifikácia</a:t>
          </a:r>
          <a:r>
            <a:rPr lang="sk-SK" sz="2900" dirty="0" smtClean="0"/>
            <a:t> </a:t>
          </a:r>
          <a:r>
            <a:rPr lang="sk-SK" sz="2800" dirty="0" smtClean="0"/>
            <a:t>loga</a:t>
          </a:r>
          <a:endParaRPr lang="en-US" sz="2800" dirty="0"/>
        </a:p>
      </dgm:t>
    </dgm:pt>
    <dgm:pt modelId="{50894D20-5204-4B80-8482-C158F6137D84}" type="sibTrans" cxnId="{3A1A2632-570A-4083-9579-48DFD00612DD}">
      <dgm:prSet/>
      <dgm:spPr/>
      <dgm:t>
        <a:bodyPr/>
        <a:lstStyle/>
        <a:p>
          <a:endParaRPr lang="en-US"/>
        </a:p>
      </dgm:t>
    </dgm:pt>
    <dgm:pt modelId="{6C46F859-3A59-4EAD-9F1D-C10951EB0837}" type="parTrans" cxnId="{3A1A2632-570A-4083-9579-48DFD00612DD}">
      <dgm:prSet/>
      <dgm:spPr/>
      <dgm:t>
        <a:bodyPr/>
        <a:lstStyle/>
        <a:p>
          <a:endParaRPr lang="en-US"/>
        </a:p>
      </dgm:t>
    </dgm:pt>
    <dgm:pt modelId="{408CAD04-8C04-476E-8335-E6E3F5A404AF}" type="pres">
      <dgm:prSet presAssocID="{F503E06C-8494-4C37-935C-AA7428CF8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68B962B-9540-4328-9FDB-837FD27EF325}" type="pres">
      <dgm:prSet presAssocID="{3F78CCCC-E032-4183-8194-512FFB2C2C67}" presName="boxAndChildren" presStyleCnt="0"/>
      <dgm:spPr/>
      <dgm:t>
        <a:bodyPr/>
        <a:lstStyle/>
        <a:p>
          <a:endParaRPr lang="sk-SK"/>
        </a:p>
      </dgm:t>
    </dgm:pt>
    <dgm:pt modelId="{B276C2EA-092F-4F21-8DEC-7979B615EF94}" type="pres">
      <dgm:prSet presAssocID="{3F78CCCC-E032-4183-8194-512FFB2C2C67}" presName="parentTextBox" presStyleLbl="node1" presStyleIdx="0" presStyleCnt="4" custScaleX="100000" custScaleY="100000"/>
      <dgm:spPr/>
      <dgm:t>
        <a:bodyPr/>
        <a:lstStyle/>
        <a:p>
          <a:endParaRPr lang="sk-SK"/>
        </a:p>
      </dgm:t>
    </dgm:pt>
    <dgm:pt modelId="{4542A9AC-334B-4E55-8028-C80B38C1B6C5}" type="pres">
      <dgm:prSet presAssocID="{AAF235FA-3F29-477D-A02E-EBE135991C50}" presName="sp" presStyleCnt="0"/>
      <dgm:spPr/>
      <dgm:t>
        <a:bodyPr/>
        <a:lstStyle/>
        <a:p>
          <a:endParaRPr lang="sk-SK"/>
        </a:p>
      </dgm:t>
    </dgm:pt>
    <dgm:pt modelId="{A9923A05-9D42-4674-909E-9B4265F2D340}" type="pres">
      <dgm:prSet presAssocID="{0DA09FFE-2580-47FC-BADF-295C5C74CC23}" presName="arrowAndChildren" presStyleCnt="0"/>
      <dgm:spPr/>
      <dgm:t>
        <a:bodyPr/>
        <a:lstStyle/>
        <a:p>
          <a:endParaRPr lang="sk-SK"/>
        </a:p>
      </dgm:t>
    </dgm:pt>
    <dgm:pt modelId="{02033B30-54FB-4417-8CC9-CEEA88B3B555}" type="pres">
      <dgm:prSet presAssocID="{0DA09FFE-2580-47FC-BADF-295C5C74CC23}" presName="parentTextArrow" presStyleLbl="node1" presStyleIdx="1" presStyleCnt="4"/>
      <dgm:spPr/>
      <dgm:t>
        <a:bodyPr/>
        <a:lstStyle/>
        <a:p>
          <a:endParaRPr lang="sk-SK"/>
        </a:p>
      </dgm:t>
    </dgm:pt>
    <dgm:pt modelId="{4FDB2F0B-595A-438F-B990-DFBBDECCD3BE}" type="pres">
      <dgm:prSet presAssocID="{50894D20-5204-4B80-8482-C158F6137D84}" presName="sp" presStyleCnt="0"/>
      <dgm:spPr/>
      <dgm:t>
        <a:bodyPr/>
        <a:lstStyle/>
        <a:p>
          <a:endParaRPr lang="sk-SK"/>
        </a:p>
      </dgm:t>
    </dgm:pt>
    <dgm:pt modelId="{47D09655-D460-493E-AE81-C367584E179B}" type="pres">
      <dgm:prSet presAssocID="{0A421532-2EE3-42B3-8240-1AA52D84F47A}" presName="arrowAndChildren" presStyleCnt="0"/>
      <dgm:spPr/>
      <dgm:t>
        <a:bodyPr/>
        <a:lstStyle/>
        <a:p>
          <a:endParaRPr lang="sk-SK"/>
        </a:p>
      </dgm:t>
    </dgm:pt>
    <dgm:pt modelId="{9D41068B-801D-44AA-B3A4-6921BEB7F23D}" type="pres">
      <dgm:prSet presAssocID="{0A421532-2EE3-42B3-8240-1AA52D84F47A}" presName="parentTextArrow" presStyleLbl="node1" presStyleIdx="2" presStyleCnt="4"/>
      <dgm:spPr/>
      <dgm:t>
        <a:bodyPr/>
        <a:lstStyle/>
        <a:p>
          <a:endParaRPr lang="sk-SK"/>
        </a:p>
      </dgm:t>
    </dgm:pt>
    <dgm:pt modelId="{E0FD25F1-3362-4C5A-93A4-8FBB490D8A26}" type="pres">
      <dgm:prSet presAssocID="{254F4267-1021-48ED-B061-CFA1EA4868AE}" presName="sp" presStyleCnt="0"/>
      <dgm:spPr/>
      <dgm:t>
        <a:bodyPr/>
        <a:lstStyle/>
        <a:p>
          <a:endParaRPr lang="sk-SK"/>
        </a:p>
      </dgm:t>
    </dgm:pt>
    <dgm:pt modelId="{EA2E363D-5641-43CC-A361-D654F43350DF}" type="pres">
      <dgm:prSet presAssocID="{A9C2B7BA-896C-4296-AB41-F55F8C3836D5}" presName="arrowAndChildren" presStyleCnt="0"/>
      <dgm:spPr/>
      <dgm:t>
        <a:bodyPr/>
        <a:lstStyle/>
        <a:p>
          <a:endParaRPr lang="sk-SK"/>
        </a:p>
      </dgm:t>
    </dgm:pt>
    <dgm:pt modelId="{364B2CEF-CBD7-4F45-9292-81A6DD3B8225}" type="pres">
      <dgm:prSet presAssocID="{A9C2B7BA-896C-4296-AB41-F55F8C3836D5}" presName="parentTextArrow" presStyleLbl="node1" presStyleIdx="3" presStyleCnt="4" custLinFactNeighborX="-2245" custLinFactNeighborY="2613"/>
      <dgm:spPr/>
      <dgm:t>
        <a:bodyPr/>
        <a:lstStyle/>
        <a:p>
          <a:endParaRPr lang="en-US"/>
        </a:p>
      </dgm:t>
    </dgm:pt>
  </dgm:ptLst>
  <dgm:cxnLst>
    <dgm:cxn modelId="{3A1A2632-570A-4083-9579-48DFD00612DD}" srcId="{F503E06C-8494-4C37-935C-AA7428CF8124}" destId="{0A421532-2EE3-42B3-8240-1AA52D84F47A}" srcOrd="1" destOrd="0" parTransId="{6C46F859-3A59-4EAD-9F1D-C10951EB0837}" sibTransId="{50894D20-5204-4B80-8482-C158F6137D84}"/>
    <dgm:cxn modelId="{43C19498-AAC8-410C-B78E-5732D9FE10F9}" srcId="{F503E06C-8494-4C37-935C-AA7428CF8124}" destId="{A9C2B7BA-896C-4296-AB41-F55F8C3836D5}" srcOrd="0" destOrd="0" parTransId="{F0F61C0E-95E4-4AD1-A2CE-CBDEFEBA4638}" sibTransId="{254F4267-1021-48ED-B061-CFA1EA4868AE}"/>
    <dgm:cxn modelId="{B095C635-AD80-4943-8050-1A26A26F091F}" type="presOf" srcId="{0DA09FFE-2580-47FC-BADF-295C5C74CC23}" destId="{02033B30-54FB-4417-8CC9-CEEA88B3B555}" srcOrd="0" destOrd="0" presId="urn:microsoft.com/office/officeart/2005/8/layout/process4"/>
    <dgm:cxn modelId="{2A91FA8A-482A-435C-9BA4-6FE23C248FD0}" type="presOf" srcId="{3F78CCCC-E032-4183-8194-512FFB2C2C67}" destId="{B276C2EA-092F-4F21-8DEC-7979B615EF94}" srcOrd="0" destOrd="0" presId="urn:microsoft.com/office/officeart/2005/8/layout/process4"/>
    <dgm:cxn modelId="{BCDF53F1-0BA3-4F54-A686-7948284803AF}" srcId="{F503E06C-8494-4C37-935C-AA7428CF8124}" destId="{0DA09FFE-2580-47FC-BADF-295C5C74CC23}" srcOrd="2" destOrd="0" parTransId="{050619B0-92E4-4EF3-9C0C-640A431FE918}" sibTransId="{AAF235FA-3F29-477D-A02E-EBE135991C50}"/>
    <dgm:cxn modelId="{4E88FDE3-341D-4A3D-8C63-2633B515F5BC}" type="presOf" srcId="{0A421532-2EE3-42B3-8240-1AA52D84F47A}" destId="{9D41068B-801D-44AA-B3A4-6921BEB7F23D}" srcOrd="0" destOrd="0" presId="urn:microsoft.com/office/officeart/2005/8/layout/process4"/>
    <dgm:cxn modelId="{8D024782-5291-4E8F-B3D6-AEF5EDB1C492}" type="presOf" srcId="{F503E06C-8494-4C37-935C-AA7428CF8124}" destId="{408CAD04-8C04-476E-8335-E6E3F5A404AF}" srcOrd="0" destOrd="0" presId="urn:microsoft.com/office/officeart/2005/8/layout/process4"/>
    <dgm:cxn modelId="{C26464E0-804F-44AE-B9B4-655117F8AD36}" type="presOf" srcId="{A9C2B7BA-896C-4296-AB41-F55F8C3836D5}" destId="{364B2CEF-CBD7-4F45-9292-81A6DD3B8225}" srcOrd="0" destOrd="0" presId="urn:microsoft.com/office/officeart/2005/8/layout/process4"/>
    <dgm:cxn modelId="{1175D382-D69A-423C-A71F-68E601C660EC}" srcId="{F503E06C-8494-4C37-935C-AA7428CF8124}" destId="{3F78CCCC-E032-4183-8194-512FFB2C2C67}" srcOrd="3" destOrd="0" parTransId="{07B181B1-14AE-427A-BE6F-5FFF5DEA131A}" sibTransId="{23E8A3FC-43E3-426A-B415-373254BE64B7}"/>
    <dgm:cxn modelId="{AEA25E66-E3AE-4C60-9E9D-862E4F46B8AA}" type="presParOf" srcId="{408CAD04-8C04-476E-8335-E6E3F5A404AF}" destId="{168B962B-9540-4328-9FDB-837FD27EF325}" srcOrd="0" destOrd="0" presId="urn:microsoft.com/office/officeart/2005/8/layout/process4"/>
    <dgm:cxn modelId="{1F8C8C6B-E950-43B8-931F-BB39151E6F38}" type="presParOf" srcId="{168B962B-9540-4328-9FDB-837FD27EF325}" destId="{B276C2EA-092F-4F21-8DEC-7979B615EF94}" srcOrd="0" destOrd="0" presId="urn:microsoft.com/office/officeart/2005/8/layout/process4"/>
    <dgm:cxn modelId="{BB912CF4-210C-4691-A322-91BF248857B0}" type="presParOf" srcId="{408CAD04-8C04-476E-8335-E6E3F5A404AF}" destId="{4542A9AC-334B-4E55-8028-C80B38C1B6C5}" srcOrd="1" destOrd="0" presId="urn:microsoft.com/office/officeart/2005/8/layout/process4"/>
    <dgm:cxn modelId="{00F4133F-65E5-47E6-A387-599F026673DE}" type="presParOf" srcId="{408CAD04-8C04-476E-8335-E6E3F5A404AF}" destId="{A9923A05-9D42-4674-909E-9B4265F2D340}" srcOrd="2" destOrd="0" presId="urn:microsoft.com/office/officeart/2005/8/layout/process4"/>
    <dgm:cxn modelId="{42F550DF-FDBA-4576-B92E-15534E23BC82}" type="presParOf" srcId="{A9923A05-9D42-4674-909E-9B4265F2D340}" destId="{02033B30-54FB-4417-8CC9-CEEA88B3B555}" srcOrd="0" destOrd="0" presId="urn:microsoft.com/office/officeart/2005/8/layout/process4"/>
    <dgm:cxn modelId="{4BB02556-E3CE-4F8D-85B4-7BD0451B8EE0}" type="presParOf" srcId="{408CAD04-8C04-476E-8335-E6E3F5A404AF}" destId="{4FDB2F0B-595A-438F-B990-DFBBDECCD3BE}" srcOrd="3" destOrd="0" presId="urn:microsoft.com/office/officeart/2005/8/layout/process4"/>
    <dgm:cxn modelId="{0904CC46-D72D-478C-85D9-15794F21A2CF}" type="presParOf" srcId="{408CAD04-8C04-476E-8335-E6E3F5A404AF}" destId="{47D09655-D460-493E-AE81-C367584E179B}" srcOrd="4" destOrd="0" presId="urn:microsoft.com/office/officeart/2005/8/layout/process4"/>
    <dgm:cxn modelId="{56F489CA-A310-4153-8F3E-D75C7CAEA3DB}" type="presParOf" srcId="{47D09655-D460-493E-AE81-C367584E179B}" destId="{9D41068B-801D-44AA-B3A4-6921BEB7F23D}" srcOrd="0" destOrd="0" presId="urn:microsoft.com/office/officeart/2005/8/layout/process4"/>
    <dgm:cxn modelId="{050F1EBD-C9F8-48AB-B0E2-447B3B6FFBE6}" type="presParOf" srcId="{408CAD04-8C04-476E-8335-E6E3F5A404AF}" destId="{E0FD25F1-3362-4C5A-93A4-8FBB490D8A26}" srcOrd="5" destOrd="0" presId="urn:microsoft.com/office/officeart/2005/8/layout/process4"/>
    <dgm:cxn modelId="{87044BF7-A970-40B6-81A5-37C66D4B54CC}" type="presParOf" srcId="{408CAD04-8C04-476E-8335-E6E3F5A404AF}" destId="{EA2E363D-5641-43CC-A361-D654F43350DF}" srcOrd="6" destOrd="0" presId="urn:microsoft.com/office/officeart/2005/8/layout/process4"/>
    <dgm:cxn modelId="{8EBC63DC-78A0-4250-AA1F-253118AD9102}" type="presParOf" srcId="{EA2E363D-5641-43CC-A361-D654F43350DF}" destId="{364B2CEF-CBD7-4F45-9292-81A6DD3B82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3E06C-8494-4C37-935C-AA7428CF8124}" type="doc">
      <dgm:prSet loTypeId="urn:microsoft.com/office/officeart/2005/8/layout/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C2B7BA-896C-4296-AB41-F55F8C3836D5}">
      <dgm:prSet phldrT="[Text]" custT="1"/>
      <dgm:spPr/>
      <dgm:t>
        <a:bodyPr/>
        <a:lstStyle/>
        <a:p>
          <a:r>
            <a:rPr lang="sk-SK" sz="2800" dirty="0" smtClean="0"/>
            <a:t>Periférne hľadenie</a:t>
          </a:r>
          <a:r>
            <a: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dirty="0"/>
        </a:p>
      </dgm:t>
    </dgm:pt>
    <dgm:pt modelId="{F0F61C0E-95E4-4AD1-A2CE-CBDEFEBA4638}" type="parTrans" cxnId="{43C19498-AAC8-410C-B78E-5732D9FE10F9}">
      <dgm:prSet/>
      <dgm:spPr/>
      <dgm:t>
        <a:bodyPr/>
        <a:lstStyle/>
        <a:p>
          <a:endParaRPr lang="en-US"/>
        </a:p>
      </dgm:t>
    </dgm:pt>
    <dgm:pt modelId="{254F4267-1021-48ED-B061-CFA1EA4868AE}" type="sibTrans" cxnId="{43C19498-AAC8-410C-B78E-5732D9FE10F9}">
      <dgm:prSet/>
      <dgm:spPr/>
      <dgm:t>
        <a:bodyPr/>
        <a:lstStyle/>
        <a:p>
          <a:endParaRPr lang="en-US"/>
        </a:p>
      </dgm:t>
    </dgm:pt>
    <dgm:pt modelId="{0DA09FFE-2580-47FC-BADF-295C5C74CC23}">
      <dgm:prSet phldrT="[Text]" custT="1"/>
      <dgm:spPr/>
      <dgm:t>
        <a:bodyPr/>
        <a:lstStyle/>
        <a:p>
          <a:r>
            <a:rPr lang="sk-SK" sz="2800" dirty="0" smtClean="0"/>
            <a:t>Čítanie</a:t>
          </a:r>
          <a:r>
            <a:rPr lang="sk-SK" sz="2900" dirty="0" smtClean="0"/>
            <a:t> </a:t>
          </a:r>
          <a:r>
            <a:rPr lang="sk-SK" sz="2800" dirty="0" smtClean="0"/>
            <a:t>karty</a:t>
          </a:r>
          <a:endParaRPr lang="en-US" sz="2800" dirty="0"/>
        </a:p>
      </dgm:t>
    </dgm:pt>
    <dgm:pt modelId="{050619B0-92E4-4EF3-9C0C-640A431FE918}" type="parTrans" cxnId="{BCDF53F1-0BA3-4F54-A686-7948284803AF}">
      <dgm:prSet/>
      <dgm:spPr/>
      <dgm:t>
        <a:bodyPr/>
        <a:lstStyle/>
        <a:p>
          <a:endParaRPr lang="en-US"/>
        </a:p>
      </dgm:t>
    </dgm:pt>
    <dgm:pt modelId="{AAF235FA-3F29-477D-A02E-EBE135991C50}" type="sibTrans" cxnId="{BCDF53F1-0BA3-4F54-A686-7948284803AF}">
      <dgm:prSet/>
      <dgm:spPr/>
      <dgm:t>
        <a:bodyPr/>
        <a:lstStyle/>
        <a:p>
          <a:endParaRPr lang="en-US"/>
        </a:p>
      </dgm:t>
    </dgm:pt>
    <dgm:pt modelId="{3F78CCCC-E032-4183-8194-512FFB2C2C67}">
      <dgm:prSet phldrT="[Text]" custT="1"/>
      <dgm:spPr/>
      <dgm:t>
        <a:bodyPr/>
        <a:lstStyle/>
        <a:p>
          <a:r>
            <a:rPr lang="sk-SK" sz="2800" dirty="0" smtClean="0"/>
            <a:t>Fixácia na požadovanú kartu</a:t>
          </a:r>
          <a:endParaRPr lang="en-US" sz="2800" dirty="0"/>
        </a:p>
      </dgm:t>
    </dgm:pt>
    <dgm:pt modelId="{07B181B1-14AE-427A-BE6F-5FFF5DEA131A}" type="parTrans" cxnId="{1175D382-D69A-423C-A71F-68E601C660EC}">
      <dgm:prSet/>
      <dgm:spPr/>
      <dgm:t>
        <a:bodyPr/>
        <a:lstStyle/>
        <a:p>
          <a:endParaRPr lang="en-US"/>
        </a:p>
      </dgm:t>
    </dgm:pt>
    <dgm:pt modelId="{23E8A3FC-43E3-426A-B415-373254BE64B7}" type="sibTrans" cxnId="{1175D382-D69A-423C-A71F-68E601C660EC}">
      <dgm:prSet/>
      <dgm:spPr/>
      <dgm:t>
        <a:bodyPr/>
        <a:lstStyle/>
        <a:p>
          <a:endParaRPr lang="en-US"/>
        </a:p>
      </dgm:t>
    </dgm:pt>
    <dgm:pt modelId="{0A421532-2EE3-42B3-8240-1AA52D84F47A}">
      <dgm:prSet phldrT="[Text]" custT="1"/>
      <dgm:spPr/>
      <dgm:t>
        <a:bodyPr/>
        <a:lstStyle/>
        <a:p>
          <a:r>
            <a:rPr lang="sk-SK" sz="2800" dirty="0" smtClean="0"/>
            <a:t>Identifikácia</a:t>
          </a:r>
          <a:r>
            <a:rPr lang="sk-SK" sz="2900" dirty="0" smtClean="0"/>
            <a:t> </a:t>
          </a:r>
          <a:r>
            <a:rPr lang="sk-SK" sz="2800" dirty="0" smtClean="0"/>
            <a:t>loga</a:t>
          </a:r>
          <a:endParaRPr lang="en-US" sz="2800" dirty="0"/>
        </a:p>
      </dgm:t>
    </dgm:pt>
    <dgm:pt modelId="{50894D20-5204-4B80-8482-C158F6137D84}" type="sibTrans" cxnId="{3A1A2632-570A-4083-9579-48DFD00612DD}">
      <dgm:prSet/>
      <dgm:spPr/>
      <dgm:t>
        <a:bodyPr/>
        <a:lstStyle/>
        <a:p>
          <a:endParaRPr lang="en-US"/>
        </a:p>
      </dgm:t>
    </dgm:pt>
    <dgm:pt modelId="{6C46F859-3A59-4EAD-9F1D-C10951EB0837}" type="parTrans" cxnId="{3A1A2632-570A-4083-9579-48DFD00612DD}">
      <dgm:prSet/>
      <dgm:spPr/>
      <dgm:t>
        <a:bodyPr/>
        <a:lstStyle/>
        <a:p>
          <a:endParaRPr lang="en-US"/>
        </a:p>
      </dgm:t>
    </dgm:pt>
    <dgm:pt modelId="{408CAD04-8C04-476E-8335-E6E3F5A404AF}" type="pres">
      <dgm:prSet presAssocID="{F503E06C-8494-4C37-935C-AA7428CF8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68B962B-9540-4328-9FDB-837FD27EF325}" type="pres">
      <dgm:prSet presAssocID="{3F78CCCC-E032-4183-8194-512FFB2C2C67}" presName="boxAndChildren" presStyleCnt="0"/>
      <dgm:spPr/>
      <dgm:t>
        <a:bodyPr/>
        <a:lstStyle/>
        <a:p>
          <a:endParaRPr lang="sk-SK"/>
        </a:p>
      </dgm:t>
    </dgm:pt>
    <dgm:pt modelId="{B276C2EA-092F-4F21-8DEC-7979B615EF94}" type="pres">
      <dgm:prSet presAssocID="{3F78CCCC-E032-4183-8194-512FFB2C2C67}" presName="parentTextBox" presStyleLbl="node1" presStyleIdx="0" presStyleCnt="4" custScaleX="100000" custScaleY="100000"/>
      <dgm:spPr/>
      <dgm:t>
        <a:bodyPr/>
        <a:lstStyle/>
        <a:p>
          <a:endParaRPr lang="sk-SK"/>
        </a:p>
      </dgm:t>
    </dgm:pt>
    <dgm:pt modelId="{4542A9AC-334B-4E55-8028-C80B38C1B6C5}" type="pres">
      <dgm:prSet presAssocID="{AAF235FA-3F29-477D-A02E-EBE135991C50}" presName="sp" presStyleCnt="0"/>
      <dgm:spPr/>
      <dgm:t>
        <a:bodyPr/>
        <a:lstStyle/>
        <a:p>
          <a:endParaRPr lang="sk-SK"/>
        </a:p>
      </dgm:t>
    </dgm:pt>
    <dgm:pt modelId="{A9923A05-9D42-4674-909E-9B4265F2D340}" type="pres">
      <dgm:prSet presAssocID="{0DA09FFE-2580-47FC-BADF-295C5C74CC23}" presName="arrowAndChildren" presStyleCnt="0"/>
      <dgm:spPr/>
      <dgm:t>
        <a:bodyPr/>
        <a:lstStyle/>
        <a:p>
          <a:endParaRPr lang="sk-SK"/>
        </a:p>
      </dgm:t>
    </dgm:pt>
    <dgm:pt modelId="{02033B30-54FB-4417-8CC9-CEEA88B3B555}" type="pres">
      <dgm:prSet presAssocID="{0DA09FFE-2580-47FC-BADF-295C5C74CC23}" presName="parentTextArrow" presStyleLbl="node1" presStyleIdx="1" presStyleCnt="4"/>
      <dgm:spPr/>
      <dgm:t>
        <a:bodyPr/>
        <a:lstStyle/>
        <a:p>
          <a:endParaRPr lang="sk-SK"/>
        </a:p>
      </dgm:t>
    </dgm:pt>
    <dgm:pt modelId="{4FDB2F0B-595A-438F-B990-DFBBDECCD3BE}" type="pres">
      <dgm:prSet presAssocID="{50894D20-5204-4B80-8482-C158F6137D84}" presName="sp" presStyleCnt="0"/>
      <dgm:spPr/>
      <dgm:t>
        <a:bodyPr/>
        <a:lstStyle/>
        <a:p>
          <a:endParaRPr lang="sk-SK"/>
        </a:p>
      </dgm:t>
    </dgm:pt>
    <dgm:pt modelId="{47D09655-D460-493E-AE81-C367584E179B}" type="pres">
      <dgm:prSet presAssocID="{0A421532-2EE3-42B3-8240-1AA52D84F47A}" presName="arrowAndChildren" presStyleCnt="0"/>
      <dgm:spPr/>
      <dgm:t>
        <a:bodyPr/>
        <a:lstStyle/>
        <a:p>
          <a:endParaRPr lang="sk-SK"/>
        </a:p>
      </dgm:t>
    </dgm:pt>
    <dgm:pt modelId="{9D41068B-801D-44AA-B3A4-6921BEB7F23D}" type="pres">
      <dgm:prSet presAssocID="{0A421532-2EE3-42B3-8240-1AA52D84F47A}" presName="parentTextArrow" presStyleLbl="node1" presStyleIdx="2" presStyleCnt="4"/>
      <dgm:spPr/>
      <dgm:t>
        <a:bodyPr/>
        <a:lstStyle/>
        <a:p>
          <a:endParaRPr lang="sk-SK"/>
        </a:p>
      </dgm:t>
    </dgm:pt>
    <dgm:pt modelId="{E0FD25F1-3362-4C5A-93A4-8FBB490D8A26}" type="pres">
      <dgm:prSet presAssocID="{254F4267-1021-48ED-B061-CFA1EA4868AE}" presName="sp" presStyleCnt="0"/>
      <dgm:spPr/>
      <dgm:t>
        <a:bodyPr/>
        <a:lstStyle/>
        <a:p>
          <a:endParaRPr lang="sk-SK"/>
        </a:p>
      </dgm:t>
    </dgm:pt>
    <dgm:pt modelId="{EA2E363D-5641-43CC-A361-D654F43350DF}" type="pres">
      <dgm:prSet presAssocID="{A9C2B7BA-896C-4296-AB41-F55F8C3836D5}" presName="arrowAndChildren" presStyleCnt="0"/>
      <dgm:spPr/>
      <dgm:t>
        <a:bodyPr/>
        <a:lstStyle/>
        <a:p>
          <a:endParaRPr lang="sk-SK"/>
        </a:p>
      </dgm:t>
    </dgm:pt>
    <dgm:pt modelId="{364B2CEF-CBD7-4F45-9292-81A6DD3B8225}" type="pres">
      <dgm:prSet presAssocID="{A9C2B7BA-896C-4296-AB41-F55F8C3836D5}" presName="parentTextArrow" presStyleLbl="node1" presStyleIdx="3" presStyleCnt="4" custLinFactNeighborX="-2245" custLinFactNeighborY="2613"/>
      <dgm:spPr/>
      <dgm:t>
        <a:bodyPr/>
        <a:lstStyle/>
        <a:p>
          <a:endParaRPr lang="en-US"/>
        </a:p>
      </dgm:t>
    </dgm:pt>
  </dgm:ptLst>
  <dgm:cxnLst>
    <dgm:cxn modelId="{E620504B-C02B-4465-8B2C-2A8C39B1462D}" type="presOf" srcId="{A9C2B7BA-896C-4296-AB41-F55F8C3836D5}" destId="{364B2CEF-CBD7-4F45-9292-81A6DD3B8225}" srcOrd="0" destOrd="0" presId="urn:microsoft.com/office/officeart/2005/8/layout/process4"/>
    <dgm:cxn modelId="{43C19498-AAC8-410C-B78E-5732D9FE10F9}" srcId="{F503E06C-8494-4C37-935C-AA7428CF8124}" destId="{A9C2B7BA-896C-4296-AB41-F55F8C3836D5}" srcOrd="0" destOrd="0" parTransId="{F0F61C0E-95E4-4AD1-A2CE-CBDEFEBA4638}" sibTransId="{254F4267-1021-48ED-B061-CFA1EA4868AE}"/>
    <dgm:cxn modelId="{59DE57C2-41DD-426F-8546-44D8A7F00305}" type="presOf" srcId="{0A421532-2EE3-42B3-8240-1AA52D84F47A}" destId="{9D41068B-801D-44AA-B3A4-6921BEB7F23D}" srcOrd="0" destOrd="0" presId="urn:microsoft.com/office/officeart/2005/8/layout/process4"/>
    <dgm:cxn modelId="{327CC24C-CB04-43E1-A321-841961C9D25C}" type="presOf" srcId="{F503E06C-8494-4C37-935C-AA7428CF8124}" destId="{408CAD04-8C04-476E-8335-E6E3F5A404AF}" srcOrd="0" destOrd="0" presId="urn:microsoft.com/office/officeart/2005/8/layout/process4"/>
    <dgm:cxn modelId="{3A1A2632-570A-4083-9579-48DFD00612DD}" srcId="{F503E06C-8494-4C37-935C-AA7428CF8124}" destId="{0A421532-2EE3-42B3-8240-1AA52D84F47A}" srcOrd="1" destOrd="0" parTransId="{6C46F859-3A59-4EAD-9F1D-C10951EB0837}" sibTransId="{50894D20-5204-4B80-8482-C158F6137D84}"/>
    <dgm:cxn modelId="{1175D382-D69A-423C-A71F-68E601C660EC}" srcId="{F503E06C-8494-4C37-935C-AA7428CF8124}" destId="{3F78CCCC-E032-4183-8194-512FFB2C2C67}" srcOrd="3" destOrd="0" parTransId="{07B181B1-14AE-427A-BE6F-5FFF5DEA131A}" sibTransId="{23E8A3FC-43E3-426A-B415-373254BE64B7}"/>
    <dgm:cxn modelId="{E8D294ED-C82C-4A17-B611-23317DFFF44C}" type="presOf" srcId="{0DA09FFE-2580-47FC-BADF-295C5C74CC23}" destId="{02033B30-54FB-4417-8CC9-CEEA88B3B555}" srcOrd="0" destOrd="0" presId="urn:microsoft.com/office/officeart/2005/8/layout/process4"/>
    <dgm:cxn modelId="{0C4827D2-6322-4D3B-8F89-FD85408EAB7E}" type="presOf" srcId="{3F78CCCC-E032-4183-8194-512FFB2C2C67}" destId="{B276C2EA-092F-4F21-8DEC-7979B615EF94}" srcOrd="0" destOrd="0" presId="urn:microsoft.com/office/officeart/2005/8/layout/process4"/>
    <dgm:cxn modelId="{BCDF53F1-0BA3-4F54-A686-7948284803AF}" srcId="{F503E06C-8494-4C37-935C-AA7428CF8124}" destId="{0DA09FFE-2580-47FC-BADF-295C5C74CC23}" srcOrd="2" destOrd="0" parTransId="{050619B0-92E4-4EF3-9C0C-640A431FE918}" sibTransId="{AAF235FA-3F29-477D-A02E-EBE135991C50}"/>
    <dgm:cxn modelId="{871D12C4-A483-4C51-8910-6D86922DDB26}" type="presParOf" srcId="{408CAD04-8C04-476E-8335-E6E3F5A404AF}" destId="{168B962B-9540-4328-9FDB-837FD27EF325}" srcOrd="0" destOrd="0" presId="urn:microsoft.com/office/officeart/2005/8/layout/process4"/>
    <dgm:cxn modelId="{CB35DEFC-6619-44BD-B212-BDB255FFB4F1}" type="presParOf" srcId="{168B962B-9540-4328-9FDB-837FD27EF325}" destId="{B276C2EA-092F-4F21-8DEC-7979B615EF94}" srcOrd="0" destOrd="0" presId="urn:microsoft.com/office/officeart/2005/8/layout/process4"/>
    <dgm:cxn modelId="{9DF9A459-F0AD-41CF-9A2A-F648730D37F5}" type="presParOf" srcId="{408CAD04-8C04-476E-8335-E6E3F5A404AF}" destId="{4542A9AC-334B-4E55-8028-C80B38C1B6C5}" srcOrd="1" destOrd="0" presId="urn:microsoft.com/office/officeart/2005/8/layout/process4"/>
    <dgm:cxn modelId="{83FF74AA-6ECD-4D27-9375-BA487CDF2BBA}" type="presParOf" srcId="{408CAD04-8C04-476E-8335-E6E3F5A404AF}" destId="{A9923A05-9D42-4674-909E-9B4265F2D340}" srcOrd="2" destOrd="0" presId="urn:microsoft.com/office/officeart/2005/8/layout/process4"/>
    <dgm:cxn modelId="{4BD50759-A39E-414F-BFB9-00F9115456B0}" type="presParOf" srcId="{A9923A05-9D42-4674-909E-9B4265F2D340}" destId="{02033B30-54FB-4417-8CC9-CEEA88B3B555}" srcOrd="0" destOrd="0" presId="urn:microsoft.com/office/officeart/2005/8/layout/process4"/>
    <dgm:cxn modelId="{3920EECE-65E8-4AF7-B6DF-C48A235AB2B8}" type="presParOf" srcId="{408CAD04-8C04-476E-8335-E6E3F5A404AF}" destId="{4FDB2F0B-595A-438F-B990-DFBBDECCD3BE}" srcOrd="3" destOrd="0" presId="urn:microsoft.com/office/officeart/2005/8/layout/process4"/>
    <dgm:cxn modelId="{77C0E22F-F899-4268-B7A8-CF619976FC0A}" type="presParOf" srcId="{408CAD04-8C04-476E-8335-E6E3F5A404AF}" destId="{47D09655-D460-493E-AE81-C367584E179B}" srcOrd="4" destOrd="0" presId="urn:microsoft.com/office/officeart/2005/8/layout/process4"/>
    <dgm:cxn modelId="{188D8D5F-E751-4833-8362-BC390BDB917D}" type="presParOf" srcId="{47D09655-D460-493E-AE81-C367584E179B}" destId="{9D41068B-801D-44AA-B3A4-6921BEB7F23D}" srcOrd="0" destOrd="0" presId="urn:microsoft.com/office/officeart/2005/8/layout/process4"/>
    <dgm:cxn modelId="{3A3D6B25-D86A-4094-97C7-7EAE35890313}" type="presParOf" srcId="{408CAD04-8C04-476E-8335-E6E3F5A404AF}" destId="{E0FD25F1-3362-4C5A-93A4-8FBB490D8A26}" srcOrd="5" destOrd="0" presId="urn:microsoft.com/office/officeart/2005/8/layout/process4"/>
    <dgm:cxn modelId="{A5D2DF40-2771-4879-810B-ED5E44E868C6}" type="presParOf" srcId="{408CAD04-8C04-476E-8335-E6E3F5A404AF}" destId="{EA2E363D-5641-43CC-A361-D654F43350DF}" srcOrd="6" destOrd="0" presId="urn:microsoft.com/office/officeart/2005/8/layout/process4"/>
    <dgm:cxn modelId="{0C624AF8-24E0-4FDA-BA32-9DE75E86FDCD}" type="presParOf" srcId="{EA2E363D-5641-43CC-A361-D654F43350DF}" destId="{364B2CEF-CBD7-4F45-9292-81A6DD3B82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3E06C-8494-4C37-935C-AA7428CF8124}" type="doc">
      <dgm:prSet loTypeId="urn:microsoft.com/office/officeart/2005/8/layout/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C2B7BA-896C-4296-AB41-F55F8C3836D5}">
      <dgm:prSet phldrT="[Text]" custT="1"/>
      <dgm:spPr/>
      <dgm:t>
        <a:bodyPr/>
        <a:lstStyle/>
        <a:p>
          <a:r>
            <a:rPr lang="sk-SK" sz="2800" dirty="0" smtClean="0"/>
            <a:t>Periférne hľadenie</a:t>
          </a:r>
          <a:r>
            <a: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dirty="0"/>
        </a:p>
      </dgm:t>
    </dgm:pt>
    <dgm:pt modelId="{F0F61C0E-95E4-4AD1-A2CE-CBDEFEBA4638}" type="parTrans" cxnId="{43C19498-AAC8-410C-B78E-5732D9FE10F9}">
      <dgm:prSet/>
      <dgm:spPr/>
      <dgm:t>
        <a:bodyPr/>
        <a:lstStyle/>
        <a:p>
          <a:endParaRPr lang="en-US"/>
        </a:p>
      </dgm:t>
    </dgm:pt>
    <dgm:pt modelId="{254F4267-1021-48ED-B061-CFA1EA4868AE}" type="sibTrans" cxnId="{43C19498-AAC8-410C-B78E-5732D9FE10F9}">
      <dgm:prSet/>
      <dgm:spPr/>
      <dgm:t>
        <a:bodyPr/>
        <a:lstStyle/>
        <a:p>
          <a:endParaRPr lang="en-US"/>
        </a:p>
      </dgm:t>
    </dgm:pt>
    <dgm:pt modelId="{0DA09FFE-2580-47FC-BADF-295C5C74CC2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sk-SK" sz="2800" dirty="0" smtClean="0"/>
            <a:t>Čítanie</a:t>
          </a:r>
          <a:r>
            <a:rPr lang="sk-SK" sz="2900" dirty="0" smtClean="0"/>
            <a:t> </a:t>
          </a:r>
          <a:r>
            <a:rPr lang="sk-SK" sz="2800" dirty="0" smtClean="0"/>
            <a:t>karty</a:t>
          </a:r>
          <a:endParaRPr lang="en-US" sz="2800" dirty="0"/>
        </a:p>
      </dgm:t>
    </dgm:pt>
    <dgm:pt modelId="{050619B0-92E4-4EF3-9C0C-640A431FE918}" type="parTrans" cxnId="{BCDF53F1-0BA3-4F54-A686-7948284803AF}">
      <dgm:prSet/>
      <dgm:spPr/>
      <dgm:t>
        <a:bodyPr/>
        <a:lstStyle/>
        <a:p>
          <a:endParaRPr lang="en-US"/>
        </a:p>
      </dgm:t>
    </dgm:pt>
    <dgm:pt modelId="{AAF235FA-3F29-477D-A02E-EBE135991C50}" type="sibTrans" cxnId="{BCDF53F1-0BA3-4F54-A686-7948284803AF}">
      <dgm:prSet/>
      <dgm:spPr/>
      <dgm:t>
        <a:bodyPr/>
        <a:lstStyle/>
        <a:p>
          <a:endParaRPr lang="en-US"/>
        </a:p>
      </dgm:t>
    </dgm:pt>
    <dgm:pt modelId="{3F78CCCC-E032-4183-8194-512FFB2C2C67}">
      <dgm:prSet phldrT="[Text]" custT="1"/>
      <dgm:spPr/>
      <dgm:t>
        <a:bodyPr/>
        <a:lstStyle/>
        <a:p>
          <a:r>
            <a:rPr lang="sk-SK" sz="2800" dirty="0" smtClean="0"/>
            <a:t>Fixácia na požadovanú kartu</a:t>
          </a:r>
          <a:endParaRPr lang="en-US" sz="2800" dirty="0"/>
        </a:p>
      </dgm:t>
    </dgm:pt>
    <dgm:pt modelId="{07B181B1-14AE-427A-BE6F-5FFF5DEA131A}" type="parTrans" cxnId="{1175D382-D69A-423C-A71F-68E601C660EC}">
      <dgm:prSet/>
      <dgm:spPr/>
      <dgm:t>
        <a:bodyPr/>
        <a:lstStyle/>
        <a:p>
          <a:endParaRPr lang="en-US"/>
        </a:p>
      </dgm:t>
    </dgm:pt>
    <dgm:pt modelId="{23E8A3FC-43E3-426A-B415-373254BE64B7}" type="sibTrans" cxnId="{1175D382-D69A-423C-A71F-68E601C660EC}">
      <dgm:prSet/>
      <dgm:spPr/>
      <dgm:t>
        <a:bodyPr/>
        <a:lstStyle/>
        <a:p>
          <a:endParaRPr lang="en-US"/>
        </a:p>
      </dgm:t>
    </dgm:pt>
    <dgm:pt modelId="{0A421532-2EE3-42B3-8240-1AA52D84F47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sk-SK" sz="2800" dirty="0" smtClean="0"/>
            <a:t>Identifikácia</a:t>
          </a:r>
          <a:r>
            <a:rPr lang="sk-SK" sz="2900" dirty="0" smtClean="0"/>
            <a:t> </a:t>
          </a:r>
          <a:r>
            <a:rPr lang="sk-SK" sz="2800" dirty="0" smtClean="0"/>
            <a:t>loga</a:t>
          </a:r>
          <a:endParaRPr lang="en-US" sz="2800" dirty="0"/>
        </a:p>
      </dgm:t>
    </dgm:pt>
    <dgm:pt modelId="{50894D20-5204-4B80-8482-C158F6137D84}" type="sibTrans" cxnId="{3A1A2632-570A-4083-9579-48DFD00612DD}">
      <dgm:prSet/>
      <dgm:spPr/>
      <dgm:t>
        <a:bodyPr/>
        <a:lstStyle/>
        <a:p>
          <a:endParaRPr lang="en-US"/>
        </a:p>
      </dgm:t>
    </dgm:pt>
    <dgm:pt modelId="{6C46F859-3A59-4EAD-9F1D-C10951EB0837}" type="parTrans" cxnId="{3A1A2632-570A-4083-9579-48DFD00612DD}">
      <dgm:prSet/>
      <dgm:spPr/>
      <dgm:t>
        <a:bodyPr/>
        <a:lstStyle/>
        <a:p>
          <a:endParaRPr lang="en-US"/>
        </a:p>
      </dgm:t>
    </dgm:pt>
    <dgm:pt modelId="{408CAD04-8C04-476E-8335-E6E3F5A404AF}" type="pres">
      <dgm:prSet presAssocID="{F503E06C-8494-4C37-935C-AA7428CF8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68B962B-9540-4328-9FDB-837FD27EF325}" type="pres">
      <dgm:prSet presAssocID="{3F78CCCC-E032-4183-8194-512FFB2C2C67}" presName="boxAndChildren" presStyleCnt="0"/>
      <dgm:spPr/>
      <dgm:t>
        <a:bodyPr/>
        <a:lstStyle/>
        <a:p>
          <a:endParaRPr lang="sk-SK"/>
        </a:p>
      </dgm:t>
    </dgm:pt>
    <dgm:pt modelId="{B276C2EA-092F-4F21-8DEC-7979B615EF94}" type="pres">
      <dgm:prSet presAssocID="{3F78CCCC-E032-4183-8194-512FFB2C2C67}" presName="parentTextBox" presStyleLbl="node1" presStyleIdx="0" presStyleCnt="4" custScaleX="100000" custScaleY="100000"/>
      <dgm:spPr/>
      <dgm:t>
        <a:bodyPr/>
        <a:lstStyle/>
        <a:p>
          <a:endParaRPr lang="sk-SK"/>
        </a:p>
      </dgm:t>
    </dgm:pt>
    <dgm:pt modelId="{4542A9AC-334B-4E55-8028-C80B38C1B6C5}" type="pres">
      <dgm:prSet presAssocID="{AAF235FA-3F29-477D-A02E-EBE135991C50}" presName="sp" presStyleCnt="0"/>
      <dgm:spPr/>
      <dgm:t>
        <a:bodyPr/>
        <a:lstStyle/>
        <a:p>
          <a:endParaRPr lang="sk-SK"/>
        </a:p>
      </dgm:t>
    </dgm:pt>
    <dgm:pt modelId="{A9923A05-9D42-4674-909E-9B4265F2D340}" type="pres">
      <dgm:prSet presAssocID="{0DA09FFE-2580-47FC-BADF-295C5C74CC23}" presName="arrowAndChildren" presStyleCnt="0"/>
      <dgm:spPr/>
      <dgm:t>
        <a:bodyPr/>
        <a:lstStyle/>
        <a:p>
          <a:endParaRPr lang="sk-SK"/>
        </a:p>
      </dgm:t>
    </dgm:pt>
    <dgm:pt modelId="{02033B30-54FB-4417-8CC9-CEEA88B3B555}" type="pres">
      <dgm:prSet presAssocID="{0DA09FFE-2580-47FC-BADF-295C5C74CC23}" presName="parentTextArrow" presStyleLbl="node1" presStyleIdx="1" presStyleCnt="4"/>
      <dgm:spPr/>
      <dgm:t>
        <a:bodyPr/>
        <a:lstStyle/>
        <a:p>
          <a:endParaRPr lang="sk-SK"/>
        </a:p>
      </dgm:t>
    </dgm:pt>
    <dgm:pt modelId="{4FDB2F0B-595A-438F-B990-DFBBDECCD3BE}" type="pres">
      <dgm:prSet presAssocID="{50894D20-5204-4B80-8482-C158F6137D84}" presName="sp" presStyleCnt="0"/>
      <dgm:spPr/>
      <dgm:t>
        <a:bodyPr/>
        <a:lstStyle/>
        <a:p>
          <a:endParaRPr lang="sk-SK"/>
        </a:p>
      </dgm:t>
    </dgm:pt>
    <dgm:pt modelId="{47D09655-D460-493E-AE81-C367584E179B}" type="pres">
      <dgm:prSet presAssocID="{0A421532-2EE3-42B3-8240-1AA52D84F47A}" presName="arrowAndChildren" presStyleCnt="0"/>
      <dgm:spPr/>
      <dgm:t>
        <a:bodyPr/>
        <a:lstStyle/>
        <a:p>
          <a:endParaRPr lang="sk-SK"/>
        </a:p>
      </dgm:t>
    </dgm:pt>
    <dgm:pt modelId="{9D41068B-801D-44AA-B3A4-6921BEB7F23D}" type="pres">
      <dgm:prSet presAssocID="{0A421532-2EE3-42B3-8240-1AA52D84F47A}" presName="parentTextArrow" presStyleLbl="node1" presStyleIdx="2" presStyleCnt="4"/>
      <dgm:spPr/>
      <dgm:t>
        <a:bodyPr/>
        <a:lstStyle/>
        <a:p>
          <a:endParaRPr lang="sk-SK"/>
        </a:p>
      </dgm:t>
    </dgm:pt>
    <dgm:pt modelId="{E0FD25F1-3362-4C5A-93A4-8FBB490D8A26}" type="pres">
      <dgm:prSet presAssocID="{254F4267-1021-48ED-B061-CFA1EA4868AE}" presName="sp" presStyleCnt="0"/>
      <dgm:spPr/>
      <dgm:t>
        <a:bodyPr/>
        <a:lstStyle/>
        <a:p>
          <a:endParaRPr lang="sk-SK"/>
        </a:p>
      </dgm:t>
    </dgm:pt>
    <dgm:pt modelId="{EA2E363D-5641-43CC-A361-D654F43350DF}" type="pres">
      <dgm:prSet presAssocID="{A9C2B7BA-896C-4296-AB41-F55F8C3836D5}" presName="arrowAndChildren" presStyleCnt="0"/>
      <dgm:spPr/>
      <dgm:t>
        <a:bodyPr/>
        <a:lstStyle/>
        <a:p>
          <a:endParaRPr lang="sk-SK"/>
        </a:p>
      </dgm:t>
    </dgm:pt>
    <dgm:pt modelId="{364B2CEF-CBD7-4F45-9292-81A6DD3B8225}" type="pres">
      <dgm:prSet presAssocID="{A9C2B7BA-896C-4296-AB41-F55F8C3836D5}" presName="parentTextArrow" presStyleLbl="node1" presStyleIdx="3" presStyleCnt="4" custLinFactNeighborX="-2245" custLinFactNeighborY="2613"/>
      <dgm:spPr/>
      <dgm:t>
        <a:bodyPr/>
        <a:lstStyle/>
        <a:p>
          <a:endParaRPr lang="en-US"/>
        </a:p>
      </dgm:t>
    </dgm:pt>
  </dgm:ptLst>
  <dgm:cxnLst>
    <dgm:cxn modelId="{5D8F356A-FC21-4655-8FDB-35DA8E4313FE}" type="presOf" srcId="{F503E06C-8494-4C37-935C-AA7428CF8124}" destId="{408CAD04-8C04-476E-8335-E6E3F5A404AF}" srcOrd="0" destOrd="0" presId="urn:microsoft.com/office/officeart/2005/8/layout/process4"/>
    <dgm:cxn modelId="{3A1A2632-570A-4083-9579-48DFD00612DD}" srcId="{F503E06C-8494-4C37-935C-AA7428CF8124}" destId="{0A421532-2EE3-42B3-8240-1AA52D84F47A}" srcOrd="1" destOrd="0" parTransId="{6C46F859-3A59-4EAD-9F1D-C10951EB0837}" sibTransId="{50894D20-5204-4B80-8482-C158F6137D84}"/>
    <dgm:cxn modelId="{43C19498-AAC8-410C-B78E-5732D9FE10F9}" srcId="{F503E06C-8494-4C37-935C-AA7428CF8124}" destId="{A9C2B7BA-896C-4296-AB41-F55F8C3836D5}" srcOrd="0" destOrd="0" parTransId="{F0F61C0E-95E4-4AD1-A2CE-CBDEFEBA4638}" sibTransId="{254F4267-1021-48ED-B061-CFA1EA4868AE}"/>
    <dgm:cxn modelId="{BCDF53F1-0BA3-4F54-A686-7948284803AF}" srcId="{F503E06C-8494-4C37-935C-AA7428CF8124}" destId="{0DA09FFE-2580-47FC-BADF-295C5C74CC23}" srcOrd="2" destOrd="0" parTransId="{050619B0-92E4-4EF3-9C0C-640A431FE918}" sibTransId="{AAF235FA-3F29-477D-A02E-EBE135991C50}"/>
    <dgm:cxn modelId="{8CF47A70-B24A-46DE-AB8D-56BDD0C013C1}" type="presOf" srcId="{0DA09FFE-2580-47FC-BADF-295C5C74CC23}" destId="{02033B30-54FB-4417-8CC9-CEEA88B3B555}" srcOrd="0" destOrd="0" presId="urn:microsoft.com/office/officeart/2005/8/layout/process4"/>
    <dgm:cxn modelId="{8BBB2726-962F-4319-8BBE-2FFB56DC2695}" type="presOf" srcId="{0A421532-2EE3-42B3-8240-1AA52D84F47A}" destId="{9D41068B-801D-44AA-B3A4-6921BEB7F23D}" srcOrd="0" destOrd="0" presId="urn:microsoft.com/office/officeart/2005/8/layout/process4"/>
    <dgm:cxn modelId="{44F5462B-D297-4900-9149-0F7914B78E78}" type="presOf" srcId="{3F78CCCC-E032-4183-8194-512FFB2C2C67}" destId="{B276C2EA-092F-4F21-8DEC-7979B615EF94}" srcOrd="0" destOrd="0" presId="urn:microsoft.com/office/officeart/2005/8/layout/process4"/>
    <dgm:cxn modelId="{1175D382-D69A-423C-A71F-68E601C660EC}" srcId="{F503E06C-8494-4C37-935C-AA7428CF8124}" destId="{3F78CCCC-E032-4183-8194-512FFB2C2C67}" srcOrd="3" destOrd="0" parTransId="{07B181B1-14AE-427A-BE6F-5FFF5DEA131A}" sibTransId="{23E8A3FC-43E3-426A-B415-373254BE64B7}"/>
    <dgm:cxn modelId="{4CA03F07-11BB-4A9C-A7DA-30D063C5B22B}" type="presOf" srcId="{A9C2B7BA-896C-4296-AB41-F55F8C3836D5}" destId="{364B2CEF-CBD7-4F45-9292-81A6DD3B8225}" srcOrd="0" destOrd="0" presId="urn:microsoft.com/office/officeart/2005/8/layout/process4"/>
    <dgm:cxn modelId="{00FFE2F9-FF9F-4456-A698-AEB91FDE8943}" type="presParOf" srcId="{408CAD04-8C04-476E-8335-E6E3F5A404AF}" destId="{168B962B-9540-4328-9FDB-837FD27EF325}" srcOrd="0" destOrd="0" presId="urn:microsoft.com/office/officeart/2005/8/layout/process4"/>
    <dgm:cxn modelId="{770E4EDD-1C85-42ED-9519-0C6DD691D13A}" type="presParOf" srcId="{168B962B-9540-4328-9FDB-837FD27EF325}" destId="{B276C2EA-092F-4F21-8DEC-7979B615EF94}" srcOrd="0" destOrd="0" presId="urn:microsoft.com/office/officeart/2005/8/layout/process4"/>
    <dgm:cxn modelId="{48DB1E0B-F5CD-4F04-BECA-307545F37836}" type="presParOf" srcId="{408CAD04-8C04-476E-8335-E6E3F5A404AF}" destId="{4542A9AC-334B-4E55-8028-C80B38C1B6C5}" srcOrd="1" destOrd="0" presId="urn:microsoft.com/office/officeart/2005/8/layout/process4"/>
    <dgm:cxn modelId="{38A08A12-3C31-41AE-AAF0-CBB0E2EBC482}" type="presParOf" srcId="{408CAD04-8C04-476E-8335-E6E3F5A404AF}" destId="{A9923A05-9D42-4674-909E-9B4265F2D340}" srcOrd="2" destOrd="0" presId="urn:microsoft.com/office/officeart/2005/8/layout/process4"/>
    <dgm:cxn modelId="{34739D4F-501E-4E4B-9B64-BEBC3F942136}" type="presParOf" srcId="{A9923A05-9D42-4674-909E-9B4265F2D340}" destId="{02033B30-54FB-4417-8CC9-CEEA88B3B555}" srcOrd="0" destOrd="0" presId="urn:microsoft.com/office/officeart/2005/8/layout/process4"/>
    <dgm:cxn modelId="{682D09FD-D86E-450C-8CB0-CA5FA8F26BF2}" type="presParOf" srcId="{408CAD04-8C04-476E-8335-E6E3F5A404AF}" destId="{4FDB2F0B-595A-438F-B990-DFBBDECCD3BE}" srcOrd="3" destOrd="0" presId="urn:microsoft.com/office/officeart/2005/8/layout/process4"/>
    <dgm:cxn modelId="{5242F95A-25EE-4E67-9371-74CE67291516}" type="presParOf" srcId="{408CAD04-8C04-476E-8335-E6E3F5A404AF}" destId="{47D09655-D460-493E-AE81-C367584E179B}" srcOrd="4" destOrd="0" presId="urn:microsoft.com/office/officeart/2005/8/layout/process4"/>
    <dgm:cxn modelId="{5D7338CF-2872-4415-9896-214CB4A9593F}" type="presParOf" srcId="{47D09655-D460-493E-AE81-C367584E179B}" destId="{9D41068B-801D-44AA-B3A4-6921BEB7F23D}" srcOrd="0" destOrd="0" presId="urn:microsoft.com/office/officeart/2005/8/layout/process4"/>
    <dgm:cxn modelId="{A5D94CCB-62AB-4E0E-8CEB-A45F55F816D1}" type="presParOf" srcId="{408CAD04-8C04-476E-8335-E6E3F5A404AF}" destId="{E0FD25F1-3362-4C5A-93A4-8FBB490D8A26}" srcOrd="5" destOrd="0" presId="urn:microsoft.com/office/officeart/2005/8/layout/process4"/>
    <dgm:cxn modelId="{46FA1020-D2CA-432C-A883-A0F791C88647}" type="presParOf" srcId="{408CAD04-8C04-476E-8335-E6E3F5A404AF}" destId="{EA2E363D-5641-43CC-A361-D654F43350DF}" srcOrd="6" destOrd="0" presId="urn:microsoft.com/office/officeart/2005/8/layout/process4"/>
    <dgm:cxn modelId="{B0622DEF-1A65-43D0-B2C5-60F285E7E67D}" type="presParOf" srcId="{EA2E363D-5641-43CC-A361-D654F43350DF}" destId="{364B2CEF-CBD7-4F45-9292-81A6DD3B82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3E06C-8494-4C37-935C-AA7428CF8124}" type="doc">
      <dgm:prSet loTypeId="urn:microsoft.com/office/officeart/2005/8/layout/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C2B7BA-896C-4296-AB41-F55F8C3836D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sk-SK" sz="2800" dirty="0" smtClean="0"/>
            <a:t>Periférne hľadenie</a:t>
          </a:r>
          <a:r>
            <a: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dirty="0"/>
        </a:p>
      </dgm:t>
    </dgm:pt>
    <dgm:pt modelId="{F0F61C0E-95E4-4AD1-A2CE-CBDEFEBA4638}" type="parTrans" cxnId="{43C19498-AAC8-410C-B78E-5732D9FE10F9}">
      <dgm:prSet/>
      <dgm:spPr/>
      <dgm:t>
        <a:bodyPr/>
        <a:lstStyle/>
        <a:p>
          <a:endParaRPr lang="en-US"/>
        </a:p>
      </dgm:t>
    </dgm:pt>
    <dgm:pt modelId="{254F4267-1021-48ED-B061-CFA1EA4868AE}" type="sibTrans" cxnId="{43C19498-AAC8-410C-B78E-5732D9FE10F9}">
      <dgm:prSet/>
      <dgm:spPr/>
      <dgm:t>
        <a:bodyPr/>
        <a:lstStyle/>
        <a:p>
          <a:endParaRPr lang="en-US"/>
        </a:p>
      </dgm:t>
    </dgm:pt>
    <dgm:pt modelId="{0DA09FFE-2580-47FC-BADF-295C5C74CC23}">
      <dgm:prSet phldrT="[Text]" custT="1"/>
      <dgm:spPr/>
      <dgm:t>
        <a:bodyPr/>
        <a:lstStyle/>
        <a:p>
          <a:r>
            <a:rPr lang="sk-SK" sz="2800" dirty="0" smtClean="0"/>
            <a:t>Čítanie</a:t>
          </a:r>
          <a:r>
            <a:rPr lang="sk-SK" sz="2900" dirty="0" smtClean="0"/>
            <a:t> </a:t>
          </a:r>
          <a:r>
            <a:rPr lang="sk-SK" sz="2800" dirty="0" smtClean="0"/>
            <a:t>karty</a:t>
          </a:r>
          <a:endParaRPr lang="en-US" sz="2800" dirty="0"/>
        </a:p>
      </dgm:t>
    </dgm:pt>
    <dgm:pt modelId="{050619B0-92E4-4EF3-9C0C-640A431FE918}" type="parTrans" cxnId="{BCDF53F1-0BA3-4F54-A686-7948284803AF}">
      <dgm:prSet/>
      <dgm:spPr/>
      <dgm:t>
        <a:bodyPr/>
        <a:lstStyle/>
        <a:p>
          <a:endParaRPr lang="en-US"/>
        </a:p>
      </dgm:t>
    </dgm:pt>
    <dgm:pt modelId="{AAF235FA-3F29-477D-A02E-EBE135991C50}" type="sibTrans" cxnId="{BCDF53F1-0BA3-4F54-A686-7948284803AF}">
      <dgm:prSet/>
      <dgm:spPr/>
      <dgm:t>
        <a:bodyPr/>
        <a:lstStyle/>
        <a:p>
          <a:endParaRPr lang="en-US"/>
        </a:p>
      </dgm:t>
    </dgm:pt>
    <dgm:pt modelId="{3F78CCCC-E032-4183-8194-512FFB2C2C67}">
      <dgm:prSet phldrT="[Text]" custT="1"/>
      <dgm:spPr/>
      <dgm:t>
        <a:bodyPr/>
        <a:lstStyle/>
        <a:p>
          <a:r>
            <a:rPr lang="sk-SK" sz="2800" dirty="0" smtClean="0"/>
            <a:t>Fixácia na požadovanú kartu</a:t>
          </a:r>
          <a:endParaRPr lang="en-US" sz="2800" dirty="0"/>
        </a:p>
      </dgm:t>
    </dgm:pt>
    <dgm:pt modelId="{07B181B1-14AE-427A-BE6F-5FFF5DEA131A}" type="parTrans" cxnId="{1175D382-D69A-423C-A71F-68E601C660EC}">
      <dgm:prSet/>
      <dgm:spPr/>
      <dgm:t>
        <a:bodyPr/>
        <a:lstStyle/>
        <a:p>
          <a:endParaRPr lang="en-US"/>
        </a:p>
      </dgm:t>
    </dgm:pt>
    <dgm:pt modelId="{23E8A3FC-43E3-426A-B415-373254BE64B7}" type="sibTrans" cxnId="{1175D382-D69A-423C-A71F-68E601C660EC}">
      <dgm:prSet/>
      <dgm:spPr/>
      <dgm:t>
        <a:bodyPr/>
        <a:lstStyle/>
        <a:p>
          <a:endParaRPr lang="en-US"/>
        </a:p>
      </dgm:t>
    </dgm:pt>
    <dgm:pt modelId="{0A421532-2EE3-42B3-8240-1AA52D84F47A}">
      <dgm:prSet phldrT="[Text]" custT="1"/>
      <dgm:spPr/>
      <dgm:t>
        <a:bodyPr/>
        <a:lstStyle/>
        <a:p>
          <a:r>
            <a:rPr lang="sk-SK" sz="2800" dirty="0" smtClean="0"/>
            <a:t>Identifikácia</a:t>
          </a:r>
          <a:r>
            <a:rPr lang="sk-SK" sz="2900" dirty="0" smtClean="0"/>
            <a:t> </a:t>
          </a:r>
          <a:r>
            <a:rPr lang="sk-SK" sz="2800" dirty="0" smtClean="0"/>
            <a:t>loga</a:t>
          </a:r>
          <a:endParaRPr lang="en-US" sz="2800" dirty="0"/>
        </a:p>
      </dgm:t>
    </dgm:pt>
    <dgm:pt modelId="{50894D20-5204-4B80-8482-C158F6137D84}" type="sibTrans" cxnId="{3A1A2632-570A-4083-9579-48DFD00612DD}">
      <dgm:prSet/>
      <dgm:spPr/>
      <dgm:t>
        <a:bodyPr/>
        <a:lstStyle/>
        <a:p>
          <a:endParaRPr lang="en-US"/>
        </a:p>
      </dgm:t>
    </dgm:pt>
    <dgm:pt modelId="{6C46F859-3A59-4EAD-9F1D-C10951EB0837}" type="parTrans" cxnId="{3A1A2632-570A-4083-9579-48DFD00612DD}">
      <dgm:prSet/>
      <dgm:spPr/>
      <dgm:t>
        <a:bodyPr/>
        <a:lstStyle/>
        <a:p>
          <a:endParaRPr lang="en-US"/>
        </a:p>
      </dgm:t>
    </dgm:pt>
    <dgm:pt modelId="{408CAD04-8C04-476E-8335-E6E3F5A404AF}" type="pres">
      <dgm:prSet presAssocID="{F503E06C-8494-4C37-935C-AA7428CF8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68B962B-9540-4328-9FDB-837FD27EF325}" type="pres">
      <dgm:prSet presAssocID="{3F78CCCC-E032-4183-8194-512FFB2C2C67}" presName="boxAndChildren" presStyleCnt="0"/>
      <dgm:spPr/>
      <dgm:t>
        <a:bodyPr/>
        <a:lstStyle/>
        <a:p>
          <a:endParaRPr lang="sk-SK"/>
        </a:p>
      </dgm:t>
    </dgm:pt>
    <dgm:pt modelId="{B276C2EA-092F-4F21-8DEC-7979B615EF94}" type="pres">
      <dgm:prSet presAssocID="{3F78CCCC-E032-4183-8194-512FFB2C2C67}" presName="parentTextBox" presStyleLbl="node1" presStyleIdx="0" presStyleCnt="4" custScaleX="100000" custScaleY="100000"/>
      <dgm:spPr/>
      <dgm:t>
        <a:bodyPr/>
        <a:lstStyle/>
        <a:p>
          <a:endParaRPr lang="sk-SK"/>
        </a:p>
      </dgm:t>
    </dgm:pt>
    <dgm:pt modelId="{4542A9AC-334B-4E55-8028-C80B38C1B6C5}" type="pres">
      <dgm:prSet presAssocID="{AAF235FA-3F29-477D-A02E-EBE135991C50}" presName="sp" presStyleCnt="0"/>
      <dgm:spPr/>
      <dgm:t>
        <a:bodyPr/>
        <a:lstStyle/>
        <a:p>
          <a:endParaRPr lang="sk-SK"/>
        </a:p>
      </dgm:t>
    </dgm:pt>
    <dgm:pt modelId="{A9923A05-9D42-4674-909E-9B4265F2D340}" type="pres">
      <dgm:prSet presAssocID="{0DA09FFE-2580-47FC-BADF-295C5C74CC23}" presName="arrowAndChildren" presStyleCnt="0"/>
      <dgm:spPr/>
      <dgm:t>
        <a:bodyPr/>
        <a:lstStyle/>
        <a:p>
          <a:endParaRPr lang="sk-SK"/>
        </a:p>
      </dgm:t>
    </dgm:pt>
    <dgm:pt modelId="{02033B30-54FB-4417-8CC9-CEEA88B3B555}" type="pres">
      <dgm:prSet presAssocID="{0DA09FFE-2580-47FC-BADF-295C5C74CC23}" presName="parentTextArrow" presStyleLbl="node1" presStyleIdx="1" presStyleCnt="4"/>
      <dgm:spPr/>
      <dgm:t>
        <a:bodyPr/>
        <a:lstStyle/>
        <a:p>
          <a:endParaRPr lang="sk-SK"/>
        </a:p>
      </dgm:t>
    </dgm:pt>
    <dgm:pt modelId="{4FDB2F0B-595A-438F-B990-DFBBDECCD3BE}" type="pres">
      <dgm:prSet presAssocID="{50894D20-5204-4B80-8482-C158F6137D84}" presName="sp" presStyleCnt="0"/>
      <dgm:spPr/>
      <dgm:t>
        <a:bodyPr/>
        <a:lstStyle/>
        <a:p>
          <a:endParaRPr lang="sk-SK"/>
        </a:p>
      </dgm:t>
    </dgm:pt>
    <dgm:pt modelId="{47D09655-D460-493E-AE81-C367584E179B}" type="pres">
      <dgm:prSet presAssocID="{0A421532-2EE3-42B3-8240-1AA52D84F47A}" presName="arrowAndChildren" presStyleCnt="0"/>
      <dgm:spPr/>
      <dgm:t>
        <a:bodyPr/>
        <a:lstStyle/>
        <a:p>
          <a:endParaRPr lang="sk-SK"/>
        </a:p>
      </dgm:t>
    </dgm:pt>
    <dgm:pt modelId="{9D41068B-801D-44AA-B3A4-6921BEB7F23D}" type="pres">
      <dgm:prSet presAssocID="{0A421532-2EE3-42B3-8240-1AA52D84F47A}" presName="parentTextArrow" presStyleLbl="node1" presStyleIdx="2" presStyleCnt="4"/>
      <dgm:spPr/>
      <dgm:t>
        <a:bodyPr/>
        <a:lstStyle/>
        <a:p>
          <a:endParaRPr lang="sk-SK"/>
        </a:p>
      </dgm:t>
    </dgm:pt>
    <dgm:pt modelId="{E0FD25F1-3362-4C5A-93A4-8FBB490D8A26}" type="pres">
      <dgm:prSet presAssocID="{254F4267-1021-48ED-B061-CFA1EA4868AE}" presName="sp" presStyleCnt="0"/>
      <dgm:spPr/>
      <dgm:t>
        <a:bodyPr/>
        <a:lstStyle/>
        <a:p>
          <a:endParaRPr lang="sk-SK"/>
        </a:p>
      </dgm:t>
    </dgm:pt>
    <dgm:pt modelId="{EA2E363D-5641-43CC-A361-D654F43350DF}" type="pres">
      <dgm:prSet presAssocID="{A9C2B7BA-896C-4296-AB41-F55F8C3836D5}" presName="arrowAndChildren" presStyleCnt="0"/>
      <dgm:spPr/>
      <dgm:t>
        <a:bodyPr/>
        <a:lstStyle/>
        <a:p>
          <a:endParaRPr lang="sk-SK"/>
        </a:p>
      </dgm:t>
    </dgm:pt>
    <dgm:pt modelId="{364B2CEF-CBD7-4F45-9292-81A6DD3B8225}" type="pres">
      <dgm:prSet presAssocID="{A9C2B7BA-896C-4296-AB41-F55F8C3836D5}" presName="parentTextArrow" presStyleLbl="node1" presStyleIdx="3" presStyleCnt="4" custLinFactNeighborX="-2245" custLinFactNeighborY="2613"/>
      <dgm:spPr/>
      <dgm:t>
        <a:bodyPr/>
        <a:lstStyle/>
        <a:p>
          <a:endParaRPr lang="en-US"/>
        </a:p>
      </dgm:t>
    </dgm:pt>
  </dgm:ptLst>
  <dgm:cxnLst>
    <dgm:cxn modelId="{3A1A2632-570A-4083-9579-48DFD00612DD}" srcId="{F503E06C-8494-4C37-935C-AA7428CF8124}" destId="{0A421532-2EE3-42B3-8240-1AA52D84F47A}" srcOrd="1" destOrd="0" parTransId="{6C46F859-3A59-4EAD-9F1D-C10951EB0837}" sibTransId="{50894D20-5204-4B80-8482-C158F6137D84}"/>
    <dgm:cxn modelId="{43C19498-AAC8-410C-B78E-5732D9FE10F9}" srcId="{F503E06C-8494-4C37-935C-AA7428CF8124}" destId="{A9C2B7BA-896C-4296-AB41-F55F8C3836D5}" srcOrd="0" destOrd="0" parTransId="{F0F61C0E-95E4-4AD1-A2CE-CBDEFEBA4638}" sibTransId="{254F4267-1021-48ED-B061-CFA1EA4868AE}"/>
    <dgm:cxn modelId="{3CF82A35-2E47-41C2-8805-AA10D9FF0D4B}" type="presOf" srcId="{3F78CCCC-E032-4183-8194-512FFB2C2C67}" destId="{B276C2EA-092F-4F21-8DEC-7979B615EF94}" srcOrd="0" destOrd="0" presId="urn:microsoft.com/office/officeart/2005/8/layout/process4"/>
    <dgm:cxn modelId="{A4692C35-820B-4D4E-869E-ACABB7B0A058}" type="presOf" srcId="{0A421532-2EE3-42B3-8240-1AA52D84F47A}" destId="{9D41068B-801D-44AA-B3A4-6921BEB7F23D}" srcOrd="0" destOrd="0" presId="urn:microsoft.com/office/officeart/2005/8/layout/process4"/>
    <dgm:cxn modelId="{BCDF53F1-0BA3-4F54-A686-7948284803AF}" srcId="{F503E06C-8494-4C37-935C-AA7428CF8124}" destId="{0DA09FFE-2580-47FC-BADF-295C5C74CC23}" srcOrd="2" destOrd="0" parTransId="{050619B0-92E4-4EF3-9C0C-640A431FE918}" sibTransId="{AAF235FA-3F29-477D-A02E-EBE135991C50}"/>
    <dgm:cxn modelId="{C9C58C05-DB86-4CFD-9AE2-68263D08C757}" type="presOf" srcId="{A9C2B7BA-896C-4296-AB41-F55F8C3836D5}" destId="{364B2CEF-CBD7-4F45-9292-81A6DD3B8225}" srcOrd="0" destOrd="0" presId="urn:microsoft.com/office/officeart/2005/8/layout/process4"/>
    <dgm:cxn modelId="{BD437788-61C5-4FDE-BC42-9BFDD1BF7AF1}" type="presOf" srcId="{0DA09FFE-2580-47FC-BADF-295C5C74CC23}" destId="{02033B30-54FB-4417-8CC9-CEEA88B3B555}" srcOrd="0" destOrd="0" presId="urn:microsoft.com/office/officeart/2005/8/layout/process4"/>
    <dgm:cxn modelId="{1175D382-D69A-423C-A71F-68E601C660EC}" srcId="{F503E06C-8494-4C37-935C-AA7428CF8124}" destId="{3F78CCCC-E032-4183-8194-512FFB2C2C67}" srcOrd="3" destOrd="0" parTransId="{07B181B1-14AE-427A-BE6F-5FFF5DEA131A}" sibTransId="{23E8A3FC-43E3-426A-B415-373254BE64B7}"/>
    <dgm:cxn modelId="{57CF5376-D61C-4FB3-97D4-AEF3DA0914FE}" type="presOf" srcId="{F503E06C-8494-4C37-935C-AA7428CF8124}" destId="{408CAD04-8C04-476E-8335-E6E3F5A404AF}" srcOrd="0" destOrd="0" presId="urn:microsoft.com/office/officeart/2005/8/layout/process4"/>
    <dgm:cxn modelId="{993BB369-4914-46FC-97EE-86003943AB5D}" type="presParOf" srcId="{408CAD04-8C04-476E-8335-E6E3F5A404AF}" destId="{168B962B-9540-4328-9FDB-837FD27EF325}" srcOrd="0" destOrd="0" presId="urn:microsoft.com/office/officeart/2005/8/layout/process4"/>
    <dgm:cxn modelId="{C3964446-F846-45CE-A08E-A983490CC4B2}" type="presParOf" srcId="{168B962B-9540-4328-9FDB-837FD27EF325}" destId="{B276C2EA-092F-4F21-8DEC-7979B615EF94}" srcOrd="0" destOrd="0" presId="urn:microsoft.com/office/officeart/2005/8/layout/process4"/>
    <dgm:cxn modelId="{34157385-59EE-4D54-9277-AA5AAA9AEDE6}" type="presParOf" srcId="{408CAD04-8C04-476E-8335-E6E3F5A404AF}" destId="{4542A9AC-334B-4E55-8028-C80B38C1B6C5}" srcOrd="1" destOrd="0" presId="urn:microsoft.com/office/officeart/2005/8/layout/process4"/>
    <dgm:cxn modelId="{F8C2BA78-86C9-400D-91E6-FC6F880915DB}" type="presParOf" srcId="{408CAD04-8C04-476E-8335-E6E3F5A404AF}" destId="{A9923A05-9D42-4674-909E-9B4265F2D340}" srcOrd="2" destOrd="0" presId="urn:microsoft.com/office/officeart/2005/8/layout/process4"/>
    <dgm:cxn modelId="{AD857FE1-B3A2-4EF9-84F6-722C404B2DD7}" type="presParOf" srcId="{A9923A05-9D42-4674-909E-9B4265F2D340}" destId="{02033B30-54FB-4417-8CC9-CEEA88B3B555}" srcOrd="0" destOrd="0" presId="urn:microsoft.com/office/officeart/2005/8/layout/process4"/>
    <dgm:cxn modelId="{1BB510E7-AD7B-4336-ADA7-4D967F953353}" type="presParOf" srcId="{408CAD04-8C04-476E-8335-E6E3F5A404AF}" destId="{4FDB2F0B-595A-438F-B990-DFBBDECCD3BE}" srcOrd="3" destOrd="0" presId="urn:microsoft.com/office/officeart/2005/8/layout/process4"/>
    <dgm:cxn modelId="{522B0BE7-5095-43A1-B774-67748AE346EB}" type="presParOf" srcId="{408CAD04-8C04-476E-8335-E6E3F5A404AF}" destId="{47D09655-D460-493E-AE81-C367584E179B}" srcOrd="4" destOrd="0" presId="urn:microsoft.com/office/officeart/2005/8/layout/process4"/>
    <dgm:cxn modelId="{CA2E913A-95C6-478B-B1D9-1AC48BDE5F97}" type="presParOf" srcId="{47D09655-D460-493E-AE81-C367584E179B}" destId="{9D41068B-801D-44AA-B3A4-6921BEB7F23D}" srcOrd="0" destOrd="0" presId="urn:microsoft.com/office/officeart/2005/8/layout/process4"/>
    <dgm:cxn modelId="{B2789589-BE51-42DE-948C-9BC2A1EAE27E}" type="presParOf" srcId="{408CAD04-8C04-476E-8335-E6E3F5A404AF}" destId="{E0FD25F1-3362-4C5A-93A4-8FBB490D8A26}" srcOrd="5" destOrd="0" presId="urn:microsoft.com/office/officeart/2005/8/layout/process4"/>
    <dgm:cxn modelId="{5CE2E06A-DE69-4107-8380-53680889D869}" type="presParOf" srcId="{408CAD04-8C04-476E-8335-E6E3F5A404AF}" destId="{EA2E363D-5641-43CC-A361-D654F43350DF}" srcOrd="6" destOrd="0" presId="urn:microsoft.com/office/officeart/2005/8/layout/process4"/>
    <dgm:cxn modelId="{CBD9C9D4-97AF-4AA8-B9FF-8CCA205FAC8D}" type="presParOf" srcId="{EA2E363D-5641-43CC-A361-D654F43350DF}" destId="{364B2CEF-CBD7-4F45-9292-81A6DD3B82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C2EA-092F-4F21-8DEC-7979B615EF94}">
      <dsp:nvSpPr>
        <dsp:cNvPr id="0" name=""/>
        <dsp:cNvSpPr/>
      </dsp:nvSpPr>
      <dsp:spPr>
        <a:xfrm>
          <a:off x="0" y="3440815"/>
          <a:ext cx="3662735" cy="752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Fixácia na požadovanú kartu</a:t>
          </a:r>
          <a:endParaRPr lang="en-US" sz="2800" kern="1200" dirty="0"/>
        </a:p>
      </dsp:txBody>
      <dsp:txXfrm>
        <a:off x="0" y="3440815"/>
        <a:ext cx="3662735" cy="752766"/>
      </dsp:txXfrm>
    </dsp:sp>
    <dsp:sp modelId="{02033B30-54FB-4417-8CC9-CEEA88B3B555}">
      <dsp:nvSpPr>
        <dsp:cNvPr id="0" name=""/>
        <dsp:cNvSpPr/>
      </dsp:nvSpPr>
      <dsp:spPr>
        <a:xfrm rot="10800000">
          <a:off x="0" y="2294352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Čítanie</a:t>
          </a:r>
          <a:r>
            <a:rPr lang="sk-SK" sz="2900" kern="1200" dirty="0" smtClean="0"/>
            <a:t> </a:t>
          </a:r>
          <a:r>
            <a:rPr lang="sk-SK" sz="2800" kern="1200" dirty="0" smtClean="0"/>
            <a:t>karty</a:t>
          </a:r>
          <a:endParaRPr lang="en-US" sz="2800" kern="1200" dirty="0"/>
        </a:p>
      </dsp:txBody>
      <dsp:txXfrm rot="10800000">
        <a:off x="0" y="2294352"/>
        <a:ext cx="3662735" cy="752274"/>
      </dsp:txXfrm>
    </dsp:sp>
    <dsp:sp modelId="{9D41068B-801D-44AA-B3A4-6921BEB7F23D}">
      <dsp:nvSpPr>
        <dsp:cNvPr id="0" name=""/>
        <dsp:cNvSpPr/>
      </dsp:nvSpPr>
      <dsp:spPr>
        <a:xfrm rot="10800000">
          <a:off x="0" y="1147889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Identifikácia</a:t>
          </a:r>
          <a:r>
            <a:rPr lang="sk-SK" sz="2900" kern="1200" dirty="0" smtClean="0"/>
            <a:t> </a:t>
          </a:r>
          <a:r>
            <a:rPr lang="sk-SK" sz="2800" kern="1200" dirty="0" smtClean="0"/>
            <a:t>loga</a:t>
          </a:r>
          <a:endParaRPr lang="en-US" sz="2800" kern="1200" dirty="0"/>
        </a:p>
      </dsp:txBody>
      <dsp:txXfrm rot="10800000">
        <a:off x="0" y="1147889"/>
        <a:ext cx="3662735" cy="752274"/>
      </dsp:txXfrm>
    </dsp:sp>
    <dsp:sp modelId="{364B2CEF-CBD7-4F45-9292-81A6DD3B8225}">
      <dsp:nvSpPr>
        <dsp:cNvPr id="0" name=""/>
        <dsp:cNvSpPr/>
      </dsp:nvSpPr>
      <dsp:spPr>
        <a:xfrm rot="10800000">
          <a:off x="0" y="31678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Periférne hľadenie</a:t>
          </a:r>
          <a:r>
            <a:rPr lang="sk-SK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kern="1200" dirty="0"/>
        </a:p>
      </dsp:txBody>
      <dsp:txXfrm rot="10800000">
        <a:off x="0" y="31678"/>
        <a:ext cx="3662735" cy="75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C2EA-092F-4F21-8DEC-7979B615EF94}">
      <dsp:nvSpPr>
        <dsp:cNvPr id="0" name=""/>
        <dsp:cNvSpPr/>
      </dsp:nvSpPr>
      <dsp:spPr>
        <a:xfrm>
          <a:off x="0" y="3440815"/>
          <a:ext cx="3662735" cy="752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Fixácia na požadovanú kartu</a:t>
          </a:r>
          <a:endParaRPr lang="en-US" sz="2800" kern="1200" dirty="0"/>
        </a:p>
      </dsp:txBody>
      <dsp:txXfrm>
        <a:off x="0" y="3440815"/>
        <a:ext cx="3662735" cy="752766"/>
      </dsp:txXfrm>
    </dsp:sp>
    <dsp:sp modelId="{02033B30-54FB-4417-8CC9-CEEA88B3B555}">
      <dsp:nvSpPr>
        <dsp:cNvPr id="0" name=""/>
        <dsp:cNvSpPr/>
      </dsp:nvSpPr>
      <dsp:spPr>
        <a:xfrm rot="10800000">
          <a:off x="0" y="2294352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Čítanie</a:t>
          </a:r>
          <a:r>
            <a:rPr lang="sk-SK" sz="2900" kern="1200" dirty="0" smtClean="0"/>
            <a:t> </a:t>
          </a:r>
          <a:r>
            <a:rPr lang="sk-SK" sz="2800" kern="1200" dirty="0" smtClean="0"/>
            <a:t>karty</a:t>
          </a:r>
          <a:endParaRPr lang="en-US" sz="2800" kern="1200" dirty="0"/>
        </a:p>
      </dsp:txBody>
      <dsp:txXfrm rot="10800000">
        <a:off x="0" y="2294352"/>
        <a:ext cx="3662735" cy="752274"/>
      </dsp:txXfrm>
    </dsp:sp>
    <dsp:sp modelId="{9D41068B-801D-44AA-B3A4-6921BEB7F23D}">
      <dsp:nvSpPr>
        <dsp:cNvPr id="0" name=""/>
        <dsp:cNvSpPr/>
      </dsp:nvSpPr>
      <dsp:spPr>
        <a:xfrm rot="10800000">
          <a:off x="0" y="1147889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Identifikácia</a:t>
          </a:r>
          <a:r>
            <a:rPr lang="sk-SK" sz="2900" kern="1200" dirty="0" smtClean="0"/>
            <a:t> </a:t>
          </a:r>
          <a:r>
            <a:rPr lang="sk-SK" sz="2800" kern="1200" dirty="0" smtClean="0"/>
            <a:t>loga</a:t>
          </a:r>
          <a:endParaRPr lang="en-US" sz="2800" kern="1200" dirty="0"/>
        </a:p>
      </dsp:txBody>
      <dsp:txXfrm rot="10800000">
        <a:off x="0" y="1147889"/>
        <a:ext cx="3662735" cy="752274"/>
      </dsp:txXfrm>
    </dsp:sp>
    <dsp:sp modelId="{364B2CEF-CBD7-4F45-9292-81A6DD3B8225}">
      <dsp:nvSpPr>
        <dsp:cNvPr id="0" name=""/>
        <dsp:cNvSpPr/>
      </dsp:nvSpPr>
      <dsp:spPr>
        <a:xfrm rot="10800000">
          <a:off x="0" y="31678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Periférne hľadenie</a:t>
          </a:r>
          <a:r>
            <a:rPr lang="sk-SK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kern="1200" dirty="0"/>
        </a:p>
      </dsp:txBody>
      <dsp:txXfrm rot="10800000">
        <a:off x="0" y="31678"/>
        <a:ext cx="3662735" cy="752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C2EA-092F-4F21-8DEC-7979B615EF94}">
      <dsp:nvSpPr>
        <dsp:cNvPr id="0" name=""/>
        <dsp:cNvSpPr/>
      </dsp:nvSpPr>
      <dsp:spPr>
        <a:xfrm>
          <a:off x="0" y="3440815"/>
          <a:ext cx="3662735" cy="752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Fixácia na požadovanú kartu</a:t>
          </a:r>
          <a:endParaRPr lang="en-US" sz="2800" kern="1200" dirty="0"/>
        </a:p>
      </dsp:txBody>
      <dsp:txXfrm>
        <a:off x="0" y="3440815"/>
        <a:ext cx="3662735" cy="752766"/>
      </dsp:txXfrm>
    </dsp:sp>
    <dsp:sp modelId="{02033B30-54FB-4417-8CC9-CEEA88B3B555}">
      <dsp:nvSpPr>
        <dsp:cNvPr id="0" name=""/>
        <dsp:cNvSpPr/>
      </dsp:nvSpPr>
      <dsp:spPr>
        <a:xfrm rot="10800000">
          <a:off x="0" y="2294352"/>
          <a:ext cx="3662735" cy="1157754"/>
        </a:xfrm>
        <a:prstGeom prst="upArrowCallout">
          <a:avLst/>
        </a:prstGeom>
        <a:solidFill>
          <a:schemeClr val="lt1"/>
        </a:solidFill>
        <a:ln w="1397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Čítanie</a:t>
          </a:r>
          <a:r>
            <a:rPr lang="sk-SK" sz="2900" kern="1200" dirty="0" smtClean="0"/>
            <a:t> </a:t>
          </a:r>
          <a:r>
            <a:rPr lang="sk-SK" sz="2800" kern="1200" dirty="0" smtClean="0"/>
            <a:t>karty</a:t>
          </a:r>
          <a:endParaRPr lang="en-US" sz="2800" kern="1200" dirty="0"/>
        </a:p>
      </dsp:txBody>
      <dsp:txXfrm rot="10800000">
        <a:off x="0" y="2294352"/>
        <a:ext cx="3662735" cy="752274"/>
      </dsp:txXfrm>
    </dsp:sp>
    <dsp:sp modelId="{9D41068B-801D-44AA-B3A4-6921BEB7F23D}">
      <dsp:nvSpPr>
        <dsp:cNvPr id="0" name=""/>
        <dsp:cNvSpPr/>
      </dsp:nvSpPr>
      <dsp:spPr>
        <a:xfrm rot="10800000">
          <a:off x="0" y="1147889"/>
          <a:ext cx="3662735" cy="1157754"/>
        </a:xfrm>
        <a:prstGeom prst="upArrowCallout">
          <a:avLst/>
        </a:prstGeom>
        <a:solidFill>
          <a:schemeClr val="lt1"/>
        </a:solidFill>
        <a:ln w="1397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Identifikácia</a:t>
          </a:r>
          <a:r>
            <a:rPr lang="sk-SK" sz="2900" kern="1200" dirty="0" smtClean="0"/>
            <a:t> </a:t>
          </a:r>
          <a:r>
            <a:rPr lang="sk-SK" sz="2800" kern="1200" dirty="0" smtClean="0"/>
            <a:t>loga</a:t>
          </a:r>
          <a:endParaRPr lang="en-US" sz="2800" kern="1200" dirty="0"/>
        </a:p>
      </dsp:txBody>
      <dsp:txXfrm rot="10800000">
        <a:off x="0" y="1147889"/>
        <a:ext cx="3662735" cy="752274"/>
      </dsp:txXfrm>
    </dsp:sp>
    <dsp:sp modelId="{364B2CEF-CBD7-4F45-9292-81A6DD3B8225}">
      <dsp:nvSpPr>
        <dsp:cNvPr id="0" name=""/>
        <dsp:cNvSpPr/>
      </dsp:nvSpPr>
      <dsp:spPr>
        <a:xfrm rot="10800000">
          <a:off x="0" y="31678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Periférne hľadenie</a:t>
          </a:r>
          <a:r>
            <a:rPr lang="sk-SK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kern="1200" dirty="0"/>
        </a:p>
      </dsp:txBody>
      <dsp:txXfrm rot="10800000">
        <a:off x="0" y="31678"/>
        <a:ext cx="3662735" cy="752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C2EA-092F-4F21-8DEC-7979B615EF94}">
      <dsp:nvSpPr>
        <dsp:cNvPr id="0" name=""/>
        <dsp:cNvSpPr/>
      </dsp:nvSpPr>
      <dsp:spPr>
        <a:xfrm>
          <a:off x="0" y="3440815"/>
          <a:ext cx="3662735" cy="752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Fixácia na požadovanú kartu</a:t>
          </a:r>
          <a:endParaRPr lang="en-US" sz="2800" kern="1200" dirty="0"/>
        </a:p>
      </dsp:txBody>
      <dsp:txXfrm>
        <a:off x="0" y="3440815"/>
        <a:ext cx="3662735" cy="752766"/>
      </dsp:txXfrm>
    </dsp:sp>
    <dsp:sp modelId="{02033B30-54FB-4417-8CC9-CEEA88B3B555}">
      <dsp:nvSpPr>
        <dsp:cNvPr id="0" name=""/>
        <dsp:cNvSpPr/>
      </dsp:nvSpPr>
      <dsp:spPr>
        <a:xfrm rot="10800000">
          <a:off x="0" y="2294352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Čítanie</a:t>
          </a:r>
          <a:r>
            <a:rPr lang="sk-SK" sz="2900" kern="1200" dirty="0" smtClean="0"/>
            <a:t> </a:t>
          </a:r>
          <a:r>
            <a:rPr lang="sk-SK" sz="2800" kern="1200" dirty="0" smtClean="0"/>
            <a:t>karty</a:t>
          </a:r>
          <a:endParaRPr lang="en-US" sz="2800" kern="1200" dirty="0"/>
        </a:p>
      </dsp:txBody>
      <dsp:txXfrm rot="10800000">
        <a:off x="0" y="2294352"/>
        <a:ext cx="3662735" cy="752274"/>
      </dsp:txXfrm>
    </dsp:sp>
    <dsp:sp modelId="{9D41068B-801D-44AA-B3A4-6921BEB7F23D}">
      <dsp:nvSpPr>
        <dsp:cNvPr id="0" name=""/>
        <dsp:cNvSpPr/>
      </dsp:nvSpPr>
      <dsp:spPr>
        <a:xfrm rot="10800000">
          <a:off x="0" y="1147889"/>
          <a:ext cx="3662735" cy="11577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Identifikácia</a:t>
          </a:r>
          <a:r>
            <a:rPr lang="sk-SK" sz="2900" kern="1200" dirty="0" smtClean="0"/>
            <a:t> </a:t>
          </a:r>
          <a:r>
            <a:rPr lang="sk-SK" sz="2800" kern="1200" dirty="0" smtClean="0"/>
            <a:t>loga</a:t>
          </a:r>
          <a:endParaRPr lang="en-US" sz="2800" kern="1200" dirty="0"/>
        </a:p>
      </dsp:txBody>
      <dsp:txXfrm rot="10800000">
        <a:off x="0" y="1147889"/>
        <a:ext cx="3662735" cy="752274"/>
      </dsp:txXfrm>
    </dsp:sp>
    <dsp:sp modelId="{364B2CEF-CBD7-4F45-9292-81A6DD3B8225}">
      <dsp:nvSpPr>
        <dsp:cNvPr id="0" name=""/>
        <dsp:cNvSpPr/>
      </dsp:nvSpPr>
      <dsp:spPr>
        <a:xfrm rot="10800000">
          <a:off x="0" y="31678"/>
          <a:ext cx="3662735" cy="1157754"/>
        </a:xfrm>
        <a:prstGeom prst="upArrowCallout">
          <a:avLst/>
        </a:prstGeom>
        <a:solidFill>
          <a:schemeClr val="lt1"/>
        </a:solidFill>
        <a:ln w="1397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Periférne hľadenie</a:t>
          </a:r>
          <a:r>
            <a:rPr lang="sk-SK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kern="1200" dirty="0"/>
        </a:p>
      </dsp:txBody>
      <dsp:txXfrm rot="10800000">
        <a:off x="0" y="31678"/>
        <a:ext cx="3662735" cy="75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706B-CA26-4092-9925-06E770384FCC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43BB-4652-4A2B-9471-4A66C802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43BB-4652-4A2B-9471-4A66C802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43BB-4652-4A2B-9471-4A66C802F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43BB-4652-4A2B-9471-4A66C802F9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43BB-4652-4A2B-9471-4A66C802F9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03FE-04F3-40C5-9CE2-02D5996EE1E9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1158-3E9C-4C8F-AEC9-4BB5AA282E6F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7"/>
            <a:ext cx="5800725" cy="58118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9CEA-2B09-41B1-81ED-2E0A3C5D1043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EB558642-8AE1-41CB-BC0B-DD17906BCE51}" type="datetime1">
              <a:rPr lang="en-US" smtClean="0"/>
              <a:t>6/20/2016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9925-58AB-43D8-8C7E-C63966D22477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B55F-727D-40D3-953F-6B02019D899D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25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328-C493-429C-8289-6E3BECD84085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2B5-23BB-406F-9A4F-8251841EF57C}" type="datetime1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5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7406-EE88-42FC-8066-EADB54734776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47F5-F63A-4E75-9BC6-7234CFB07B37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0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2BD0-ED27-4CEB-90CB-7E394A399E7C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A4AB-00D9-475C-A876-127AFFA7C85E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8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6C62-8F20-4A30-9840-3C95B6D18F71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4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8387-1EAB-422F-BCD3-FA2EF1937A16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3ADE-82E5-48E6-BB34-BD13CABD22B4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8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84FB-BC65-45CA-B497-F6F3EEC730A5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291C-87AA-467C-B64F-AD866B1B74BE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5"/>
            <a:ext cx="3867150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7555"/>
            <a:ext cx="3886201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8223-BC37-42EF-918F-E383877347FB}" type="datetime1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386D-DFD1-4986-977B-F9682A200A90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1F3-91EB-4CA0-B231-F0131DF49E14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5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1B95-1425-47C8-804C-EB5394C3B9D0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2502-59E5-48FC-A00C-2B85B85928FF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051624-27B6-43B5-825C-DC611BCF9331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A3BDCEA-24AE-4EDD-BD9F-B21F876B841F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521C1E3-52E1-433A-AE4B-B900689B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6404" y="606108"/>
            <a:ext cx="7063740" cy="4041648"/>
          </a:xfrm>
        </p:spPr>
        <p:txBody>
          <a:bodyPr/>
          <a:lstStyle/>
          <a:p>
            <a:r>
              <a:rPr lang="en-US" dirty="0" smtClean="0"/>
              <a:t>ANALÝZA PRÁCE POUŽÍVATEĽA S WEBOVÝM PREHLIADAČOM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6404" y="4647756"/>
            <a:ext cx="7063740" cy="1691640"/>
          </a:xfrm>
        </p:spPr>
        <p:txBody>
          <a:bodyPr/>
          <a:lstStyle/>
          <a:p>
            <a:r>
              <a:rPr lang="sk-SK" dirty="0" smtClean="0"/>
              <a:t>Bakalárska práca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4888872" y="5856532"/>
            <a:ext cx="36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>
                <a:latin typeface="+mj-lt"/>
              </a:rPr>
              <a:t>Autor: Mário Hunka</a:t>
            </a:r>
          </a:p>
          <a:p>
            <a:pPr algn="r"/>
            <a:r>
              <a:rPr lang="sk-SK" dirty="0">
                <a:latin typeface="+mj-lt"/>
              </a:rPr>
              <a:t>Vedúci práce: Ing. Martin Labaj</a:t>
            </a:r>
            <a:endParaRPr lang="en-US" dirty="0">
              <a:latin typeface="+mj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00" y="5714313"/>
            <a:ext cx="2559285" cy="9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659569300"/>
              </p:ext>
            </p:extLst>
          </p:nvPr>
        </p:nvGraphicFramePr>
        <p:xfrm>
          <a:off x="1207726" y="703123"/>
          <a:ext cx="5908298" cy="344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2423242" y="4590107"/>
            <a:ext cx="3477265" cy="1260904"/>
            <a:chOff x="7360668" y="7684707"/>
            <a:chExt cx="6253477" cy="2277318"/>
          </a:xfrm>
        </p:grpSpPr>
        <p:sp>
          <p:nvSpPr>
            <p:cNvPr id="6" name="Ovál 5"/>
            <p:cNvSpPr/>
            <p:nvPr/>
          </p:nvSpPr>
          <p:spPr>
            <a:xfrm>
              <a:off x="7571715" y="7687118"/>
              <a:ext cx="1129553" cy="111852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050" b="1" dirty="0">
                  <a:solidFill>
                    <a:schemeClr val="bg1"/>
                  </a:solidFill>
                  <a:latin typeface="+mj-lt"/>
                </a:rPr>
                <a:t>212</a:t>
              </a:r>
              <a:endParaRPr lang="sk-SK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Ovál 6"/>
            <p:cNvSpPr/>
            <p:nvPr/>
          </p:nvSpPr>
          <p:spPr>
            <a:xfrm>
              <a:off x="10026489" y="7684707"/>
              <a:ext cx="1129553" cy="111852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500" b="1" dirty="0">
                  <a:solidFill>
                    <a:schemeClr val="bg1"/>
                  </a:solidFill>
                  <a:latin typeface="+mj-lt"/>
                </a:rPr>
                <a:t>64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12389102" y="7687118"/>
              <a:ext cx="1129553" cy="111852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050" b="1" dirty="0">
                  <a:solidFill>
                    <a:schemeClr val="bg1"/>
                  </a:solidFill>
                  <a:latin typeface="+mj-lt"/>
                </a:rPr>
                <a:t>30.7</a:t>
              </a:r>
              <a:r>
                <a:rPr lang="en-US" sz="1050" b="1" dirty="0">
                  <a:solidFill>
                    <a:schemeClr val="bg1"/>
                  </a:solidFill>
                  <a:latin typeface="+mj-lt"/>
                </a:rPr>
                <a:t>%</a:t>
              </a:r>
              <a:endParaRPr lang="sk-SK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360668" y="8909515"/>
              <a:ext cx="1732722" cy="979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>
                  <a:latin typeface="+mj-lt"/>
                </a:rPr>
                <a:t>otvorených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9380316" y="8860562"/>
              <a:ext cx="2538941" cy="107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350" dirty="0">
                  <a:latin typeface="+mj-lt"/>
                </a:rPr>
                <a:t>premenovaných</a:t>
              </a:r>
              <a:endParaRPr lang="en-US" sz="2100" dirty="0">
                <a:latin typeface="+mj-lt"/>
              </a:endParaRP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2293611" y="8885040"/>
              <a:ext cx="1320534" cy="107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350" dirty="0">
                  <a:latin typeface="+mj-lt"/>
                </a:rPr>
                <a:t>celkovo</a:t>
              </a:r>
            </a:p>
          </p:txBody>
        </p:sp>
      </p:grp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10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354312" y="2846750"/>
            <a:ext cx="1941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latin typeface="+mj-lt"/>
              </a:rPr>
              <a:t>MODEL</a:t>
            </a:r>
            <a:endParaRPr lang="en-US" dirty="0">
              <a:latin typeface="+mj-lt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11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651270" y="1251077"/>
            <a:ext cx="4444383" cy="4195008"/>
            <a:chOff x="0" y="0"/>
            <a:chExt cx="9266900" cy="5282781"/>
          </a:xfrm>
        </p:grpSpPr>
        <p:graphicFrame>
          <p:nvGraphicFramePr>
            <p:cNvPr id="7" name="Diagram 6"/>
            <p:cNvGraphicFramePr/>
            <p:nvPr/>
          </p:nvGraphicFramePr>
          <p:xfrm>
            <a:off x="0" y="0"/>
            <a:ext cx="7637101" cy="52827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Skupina 7"/>
            <p:cNvGrpSpPr/>
            <p:nvPr/>
          </p:nvGrpSpPr>
          <p:grpSpPr>
            <a:xfrm rot="5400000">
              <a:off x="6461199" y="1730405"/>
              <a:ext cx="3810360" cy="1801042"/>
              <a:chOff x="6474363" y="1739017"/>
              <a:chExt cx="7637224" cy="1862665"/>
            </a:xfrm>
          </p:grpSpPr>
          <p:sp>
            <p:nvSpPr>
              <p:cNvPr id="9" name="Bublina v tvare šípky nahor 8"/>
              <p:cNvSpPr/>
              <p:nvPr/>
            </p:nvSpPr>
            <p:spPr>
              <a:xfrm rot="10800000">
                <a:off x="6474363" y="1739045"/>
                <a:ext cx="7637104" cy="1862637"/>
              </a:xfrm>
              <a:prstGeom prst="upArrow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sk-SK" sz="1350"/>
              </a:p>
            </p:txBody>
          </p:sp>
          <p:sp>
            <p:nvSpPr>
              <p:cNvPr id="10" name="Bublina v tvare šípky nahor 4"/>
              <p:cNvSpPr/>
              <p:nvPr/>
            </p:nvSpPr>
            <p:spPr>
              <a:xfrm>
                <a:off x="6474582" y="1739017"/>
                <a:ext cx="7637005" cy="10031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012" tIns="96012" rIns="96012" bIns="9601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6"/>
                  </a:spcAft>
                </a:pPr>
                <a:r>
                  <a:rPr lang="sk-SK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Aktívnosť karty</a:t>
                </a:r>
                <a:endParaRPr lang="sk-SK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12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651270" y="1251077"/>
            <a:ext cx="4444383" cy="4195008"/>
            <a:chOff x="0" y="0"/>
            <a:chExt cx="9266900" cy="5282781"/>
          </a:xfrm>
        </p:grpSpPr>
        <p:graphicFrame>
          <p:nvGraphicFramePr>
            <p:cNvPr id="7" name="Diagram 6"/>
            <p:cNvGraphicFramePr/>
            <p:nvPr/>
          </p:nvGraphicFramePr>
          <p:xfrm>
            <a:off x="0" y="0"/>
            <a:ext cx="7637101" cy="52827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Skupina 7"/>
            <p:cNvGrpSpPr/>
            <p:nvPr/>
          </p:nvGrpSpPr>
          <p:grpSpPr>
            <a:xfrm rot="5400000">
              <a:off x="6461199" y="1730405"/>
              <a:ext cx="3810360" cy="1801042"/>
              <a:chOff x="6474363" y="1739017"/>
              <a:chExt cx="7637224" cy="1862665"/>
            </a:xfrm>
          </p:grpSpPr>
          <p:sp>
            <p:nvSpPr>
              <p:cNvPr id="9" name="Bublina v tvare šípky nahor 8"/>
              <p:cNvSpPr/>
              <p:nvPr/>
            </p:nvSpPr>
            <p:spPr>
              <a:xfrm rot="10800000">
                <a:off x="6474363" y="1739045"/>
                <a:ext cx="7637104" cy="1862637"/>
              </a:xfrm>
              <a:prstGeom prst="upArrowCallou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sk-SK" sz="135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Bublina v tvare šípky nahor 4"/>
              <p:cNvSpPr/>
              <p:nvPr/>
            </p:nvSpPr>
            <p:spPr>
              <a:xfrm>
                <a:off x="6474582" y="1739017"/>
                <a:ext cx="7637005" cy="10031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012" tIns="96012" rIns="96012" bIns="9601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6"/>
                  </a:spcAft>
                </a:pPr>
                <a:r>
                  <a:rPr lang="sk-SK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Aktívnosť karty</a:t>
                </a:r>
                <a:endParaRPr lang="sk-SK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13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Aktívnosť karty</a:t>
            </a:r>
            <a:endParaRPr lang="en-US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/>
              <a:t>Prvá/stredná/posledná karta aktívna</a:t>
            </a:r>
          </a:p>
          <a:p>
            <a:r>
              <a:rPr lang="sk-SK" sz="2600" dirty="0" smtClean="0"/>
              <a:t>Rozmiestnené medzi 12 predložených snímok (nie za sebou)</a:t>
            </a:r>
          </a:p>
          <a:p>
            <a:r>
              <a:rPr lang="sk-SK" sz="2600" dirty="0" smtClean="0"/>
              <a:t>Čítajú používatelia vždy zľava doprava?</a:t>
            </a:r>
          </a:p>
          <a:p>
            <a:endParaRPr lang="en-US" sz="2600" dirty="0"/>
          </a:p>
        </p:txBody>
      </p:sp>
      <p:sp>
        <p:nvSpPr>
          <p:cNvPr id="5" name="Šípka nadol 4"/>
          <p:cNvSpPr/>
          <p:nvPr/>
        </p:nvSpPr>
        <p:spPr>
          <a:xfrm>
            <a:off x="1967952" y="3913419"/>
            <a:ext cx="186359" cy="28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Šípka nadol 5"/>
          <p:cNvSpPr/>
          <p:nvPr/>
        </p:nvSpPr>
        <p:spPr>
          <a:xfrm>
            <a:off x="4169668" y="3913418"/>
            <a:ext cx="186359" cy="28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6" y="5302130"/>
            <a:ext cx="7359812" cy="3416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" y="4199481"/>
            <a:ext cx="7269480" cy="342900"/>
          </a:xfrm>
          <a:prstGeom prst="rect">
            <a:avLst/>
          </a:prstGeom>
        </p:spPr>
      </p:pic>
      <p:cxnSp>
        <p:nvCxnSpPr>
          <p:cNvPr id="11" name="Rovná spojovacia šípka 10"/>
          <p:cNvCxnSpPr/>
          <p:nvPr/>
        </p:nvCxnSpPr>
        <p:spPr>
          <a:xfrm flipV="1">
            <a:off x="1080882" y="4677784"/>
            <a:ext cx="3545429" cy="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4626311" y="5787970"/>
            <a:ext cx="3454203" cy="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1080882" y="4753365"/>
            <a:ext cx="145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smer čítania</a:t>
            </a:r>
            <a:endParaRPr lang="en-US" sz="2000" dirty="0"/>
          </a:p>
        </p:txBody>
      </p:sp>
      <p:sp>
        <p:nvSpPr>
          <p:cNvPr id="15" name="BlokTextu 14"/>
          <p:cNvSpPr txBox="1"/>
          <p:nvPr/>
        </p:nvSpPr>
        <p:spPr>
          <a:xfrm>
            <a:off x="6716323" y="5848155"/>
            <a:ext cx="145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dirty="0"/>
              <a:t>smer čítania</a:t>
            </a:r>
            <a:endParaRPr lang="en-US" sz="2000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14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16066"/>
              </p:ext>
            </p:extLst>
          </p:nvPr>
        </p:nvGraphicFramePr>
        <p:xfrm>
          <a:off x="1802357" y="2444437"/>
          <a:ext cx="5603376" cy="267077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13344"/>
                <a:gridCol w="1237916"/>
                <a:gridCol w="1034795"/>
                <a:gridCol w="982526"/>
                <a:gridCol w="1034795"/>
              </a:tblGrid>
              <a:tr h="5499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Druh karty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Pôvodná</a:t>
                      </a:r>
                      <a:endParaRPr lang="sk-SK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Premenovaná</a:t>
                      </a:r>
                      <a:endParaRPr lang="sk-SK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35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  <a:effectLst/>
                        </a:rPr>
                        <a:t>Aktívna karta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Prvá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Posledná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Prvá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Posledná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619125" algn="l"/>
                        </a:tabLst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  <a:effectLst/>
                        </a:rPr>
                        <a:t>Rýchlosť nájdenia karty (s)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619125" algn="l"/>
                        </a:tabLst>
                      </a:pPr>
                      <a:r>
                        <a:rPr lang="sk-SK" sz="1100" dirty="0">
                          <a:effectLst/>
                        </a:rPr>
                        <a:t>0,99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2,08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1,65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1,51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10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619125" algn="l"/>
                        </a:tabLst>
                      </a:pPr>
                      <a:r>
                        <a:rPr lang="sk-SK" sz="1100" dirty="0">
                          <a:solidFill>
                            <a:schemeClr val="bg1"/>
                          </a:solidFill>
                          <a:effectLst/>
                        </a:rPr>
                        <a:t>Vzdialenosť karty od aktívnej (počet kariet)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619125" algn="l"/>
                        </a:tabLst>
                      </a:pPr>
                      <a:r>
                        <a:rPr lang="sk-SK" sz="1100" dirty="0">
                          <a:effectLst/>
                        </a:rPr>
                        <a:t>1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8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4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k-SK" sz="1100" dirty="0">
                          <a:effectLst/>
                        </a:rPr>
                        <a:t>5</a:t>
                      </a:r>
                      <a:endParaRPr lang="sk-SK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7" y="1541597"/>
            <a:ext cx="7269480" cy="342900"/>
          </a:xfrm>
          <a:prstGeom prst="rect">
            <a:avLst/>
          </a:prstGeom>
        </p:spPr>
      </p:pic>
      <p:sp>
        <p:nvSpPr>
          <p:cNvPr id="6" name="Šípka nadol 5"/>
          <p:cNvSpPr/>
          <p:nvPr/>
        </p:nvSpPr>
        <p:spPr>
          <a:xfrm>
            <a:off x="4042944" y="1255536"/>
            <a:ext cx="186359" cy="28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Šípka nadol 6"/>
          <p:cNvSpPr/>
          <p:nvPr/>
        </p:nvSpPr>
        <p:spPr>
          <a:xfrm>
            <a:off x="1911001" y="1255535"/>
            <a:ext cx="162243" cy="28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BlokTextu 7"/>
          <p:cNvSpPr txBox="1"/>
          <p:nvPr/>
        </p:nvSpPr>
        <p:spPr>
          <a:xfrm>
            <a:off x="4251786" y="1172265"/>
            <a:ext cx="14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premenovaná</a:t>
            </a:r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2169105" y="1178422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pôvodná</a:t>
            </a:r>
            <a:endParaRPr lang="en-US" sz="1350" dirty="0"/>
          </a:p>
        </p:txBody>
      </p:sp>
      <p:sp>
        <p:nvSpPr>
          <p:cNvPr id="10" name="Obdĺžnik 9"/>
          <p:cNvSpPr/>
          <p:nvPr/>
        </p:nvSpPr>
        <p:spPr>
          <a:xfrm>
            <a:off x="3451154" y="3786317"/>
            <a:ext cx="528416" cy="26963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bdĺžnik 10"/>
          <p:cNvSpPr/>
          <p:nvPr/>
        </p:nvSpPr>
        <p:spPr>
          <a:xfrm>
            <a:off x="5633112" y="3786317"/>
            <a:ext cx="528215" cy="26835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bdĺžnik 11"/>
          <p:cNvSpPr/>
          <p:nvPr/>
        </p:nvSpPr>
        <p:spPr>
          <a:xfrm>
            <a:off x="4604045" y="3786317"/>
            <a:ext cx="528215" cy="26835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bdĺžnik 12"/>
          <p:cNvSpPr/>
          <p:nvPr/>
        </p:nvSpPr>
        <p:spPr>
          <a:xfrm>
            <a:off x="6607979" y="3786317"/>
            <a:ext cx="528215" cy="26835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Zástupný symbol čísla snímky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15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2" y="1431922"/>
            <a:ext cx="7557168" cy="8187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2" y="2584403"/>
            <a:ext cx="7557168" cy="94049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32" y="3793850"/>
            <a:ext cx="7557168" cy="64775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84532" y="4914851"/>
            <a:ext cx="7557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600" dirty="0"/>
              <a:t>Smer čítania (rýchlosť nájdenia karty) sa mení podľa karty, ktorá je aktívna.</a:t>
            </a:r>
            <a:endParaRPr lang="en-US" sz="2600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16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651272" y="1251077"/>
            <a:ext cx="4444383" cy="4195008"/>
            <a:chOff x="0" y="0"/>
            <a:chExt cx="9266900" cy="5282781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6942865"/>
                </p:ext>
              </p:extLst>
            </p:nvPr>
          </p:nvGraphicFramePr>
          <p:xfrm>
            <a:off x="0" y="0"/>
            <a:ext cx="7637101" cy="52827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Skupina 7"/>
            <p:cNvGrpSpPr/>
            <p:nvPr/>
          </p:nvGrpSpPr>
          <p:grpSpPr>
            <a:xfrm rot="5400000">
              <a:off x="6461199" y="1730405"/>
              <a:ext cx="3810360" cy="1801042"/>
              <a:chOff x="6474363" y="1739017"/>
              <a:chExt cx="7637224" cy="1862665"/>
            </a:xfrm>
          </p:grpSpPr>
          <p:sp>
            <p:nvSpPr>
              <p:cNvPr id="9" name="Bublina v tvare šípky nahor 8"/>
              <p:cNvSpPr/>
              <p:nvPr/>
            </p:nvSpPr>
            <p:spPr>
              <a:xfrm rot="10800000">
                <a:off x="6474363" y="1739045"/>
                <a:ext cx="7637104" cy="1862637"/>
              </a:xfrm>
              <a:prstGeom prst="upArrowCallou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sk-SK" sz="135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Bublina v tvare šípky nahor 4"/>
              <p:cNvSpPr/>
              <p:nvPr/>
            </p:nvSpPr>
            <p:spPr>
              <a:xfrm>
                <a:off x="6474582" y="1739017"/>
                <a:ext cx="7637005" cy="10031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012" tIns="96012" rIns="96012" bIns="9601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6"/>
                  </a:spcAft>
                </a:pPr>
                <a:r>
                  <a:rPr lang="sk-SK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Aktívnosť karty</a:t>
                </a:r>
                <a:endParaRPr lang="sk-SK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17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09" y="2909715"/>
            <a:ext cx="7406770" cy="70511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9" y="4559571"/>
            <a:ext cx="7406770" cy="6378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9" y="1262802"/>
            <a:ext cx="7406770" cy="71398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35909" y="2124589"/>
            <a:ext cx="740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Karta s </a:t>
            </a:r>
            <a:r>
              <a:rPr lang="en-US" sz="1600" dirty="0" err="1"/>
              <a:t>notebookom</a:t>
            </a:r>
            <a:r>
              <a:rPr lang="en-US" sz="1600" dirty="0"/>
              <a:t> Lenovo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stránke</a:t>
            </a:r>
            <a:r>
              <a:rPr lang="en-US" sz="1600" dirty="0"/>
              <a:t> </a:t>
            </a:r>
            <a:r>
              <a:rPr lang="en-US" sz="1600" dirty="0" err="1"/>
              <a:t>Alza</a:t>
            </a:r>
            <a:r>
              <a:rPr lang="en-US" sz="1600" dirty="0"/>
              <a:t> – v </a:t>
            </a:r>
            <a:r>
              <a:rPr lang="en-US" sz="1600" dirty="0" err="1"/>
              <a:t>prehliadači</a:t>
            </a:r>
            <a:r>
              <a:rPr lang="en-US" sz="1600" dirty="0"/>
              <a:t> bola </a:t>
            </a:r>
            <a:r>
              <a:rPr lang="en-US" sz="1600" dirty="0" err="1"/>
              <a:t>otvorená</a:t>
            </a:r>
            <a:r>
              <a:rPr lang="en-US" sz="1600" dirty="0"/>
              <a:t> </a:t>
            </a:r>
            <a:r>
              <a:rPr lang="en-US" sz="1600" dirty="0" err="1"/>
              <a:t>takáto</a:t>
            </a:r>
            <a:r>
              <a:rPr lang="en-US" sz="1600" dirty="0"/>
              <a:t> </a:t>
            </a:r>
            <a:r>
              <a:rPr lang="en-US" sz="1600" dirty="0" err="1"/>
              <a:t>karta</a:t>
            </a:r>
            <a:r>
              <a:rPr lang="en-US" sz="1600" dirty="0"/>
              <a:t> 2x, </a:t>
            </a:r>
            <a:r>
              <a:rPr lang="en-US" sz="1600" dirty="0" err="1"/>
              <a:t>jedna</a:t>
            </a:r>
            <a:r>
              <a:rPr lang="en-US" sz="1600" dirty="0"/>
              <a:t> s </a:t>
            </a:r>
            <a:r>
              <a:rPr lang="en-US" sz="1600" dirty="0" err="1"/>
              <a:t>pôvodným</a:t>
            </a:r>
            <a:r>
              <a:rPr lang="en-US" sz="1600" dirty="0"/>
              <a:t> </a:t>
            </a:r>
            <a:r>
              <a:rPr lang="en-US" sz="1600" dirty="0" err="1"/>
              <a:t>názvom</a:t>
            </a:r>
            <a:r>
              <a:rPr lang="en-US" sz="1600" dirty="0"/>
              <a:t>, </a:t>
            </a:r>
            <a:r>
              <a:rPr lang="en-US" sz="1600" dirty="0" err="1"/>
              <a:t>jedna</a:t>
            </a:r>
            <a:r>
              <a:rPr lang="en-US" sz="1600" dirty="0"/>
              <a:t> </a:t>
            </a:r>
            <a:r>
              <a:rPr lang="en-US" sz="1600" dirty="0" err="1"/>
              <a:t>premenovaná</a:t>
            </a:r>
            <a:r>
              <a:rPr lang="en-US" sz="1600" dirty="0"/>
              <a:t> 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735909" y="5322682"/>
            <a:ext cx="740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Karta s </a:t>
            </a:r>
            <a:r>
              <a:rPr lang="en-US" sz="1600" dirty="0" err="1"/>
              <a:t>rodinnými</a:t>
            </a:r>
            <a:r>
              <a:rPr lang="en-US" sz="1600" dirty="0"/>
              <a:t> </a:t>
            </a:r>
            <a:r>
              <a:rPr lang="en-US" sz="1600" dirty="0" err="1"/>
              <a:t>fotkami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Twitteri</a:t>
            </a:r>
            <a:r>
              <a:rPr lang="en-US" sz="1600" dirty="0"/>
              <a:t> – v </a:t>
            </a:r>
            <a:r>
              <a:rPr lang="en-US" sz="1600" dirty="0" err="1"/>
              <a:t>prehliadači</a:t>
            </a:r>
            <a:r>
              <a:rPr lang="en-US" sz="1600" dirty="0"/>
              <a:t> </a:t>
            </a:r>
            <a:r>
              <a:rPr lang="en-US" sz="1600" dirty="0" err="1"/>
              <a:t>boli</a:t>
            </a:r>
            <a:r>
              <a:rPr lang="en-US" sz="1600" dirty="0"/>
              <a:t> </a:t>
            </a:r>
            <a:r>
              <a:rPr lang="en-US" sz="1600" dirty="0" err="1"/>
              <a:t>otvorené</a:t>
            </a:r>
            <a:r>
              <a:rPr lang="en-US" sz="1600" dirty="0"/>
              <a:t> </a:t>
            </a:r>
            <a:r>
              <a:rPr lang="en-US" sz="1600" dirty="0" err="1"/>
              <a:t>rodinné</a:t>
            </a:r>
            <a:r>
              <a:rPr lang="en-US" sz="1600" dirty="0"/>
              <a:t> </a:t>
            </a:r>
            <a:r>
              <a:rPr lang="en-US" sz="1600" dirty="0" err="1"/>
              <a:t>fotky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rôznych</a:t>
            </a:r>
            <a:r>
              <a:rPr lang="en-US" sz="1600" dirty="0"/>
              <a:t> </a:t>
            </a:r>
            <a:r>
              <a:rPr lang="en-US" sz="1600" dirty="0" err="1"/>
              <a:t>službách</a:t>
            </a:r>
            <a:r>
              <a:rPr lang="en-US" sz="1600" dirty="0"/>
              <a:t> – Facebook a </a:t>
            </a:r>
            <a:r>
              <a:rPr lang="en-US" sz="1600" dirty="0" err="1" smtClean="0"/>
              <a:t>Twitte</a:t>
            </a:r>
            <a:r>
              <a:rPr lang="sk-SK" sz="1600" dirty="0" smtClean="0"/>
              <a:t>r</a:t>
            </a:r>
            <a:endParaRPr lang="en-US" sz="1600" dirty="0"/>
          </a:p>
        </p:txBody>
      </p:sp>
      <p:sp>
        <p:nvSpPr>
          <p:cNvPr id="9" name="BlokTextu 8"/>
          <p:cNvSpPr txBox="1"/>
          <p:nvPr/>
        </p:nvSpPr>
        <p:spPr>
          <a:xfrm>
            <a:off x="735909" y="3764812"/>
            <a:ext cx="740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Karta s </a:t>
            </a:r>
            <a:r>
              <a:rPr lang="en-US" sz="1600" dirty="0" err="1"/>
              <a:t>názvom</a:t>
            </a:r>
            <a:r>
              <a:rPr lang="en-US" sz="1600" dirty="0"/>
              <a:t> Coldplay </a:t>
            </a:r>
            <a:r>
              <a:rPr lang="en-US" sz="1600" dirty="0" err="1"/>
              <a:t>na</a:t>
            </a:r>
            <a:r>
              <a:rPr lang="en-US" sz="1600" dirty="0"/>
              <a:t> Spotify – v </a:t>
            </a:r>
            <a:r>
              <a:rPr lang="en-US" sz="1600" dirty="0" err="1"/>
              <a:t>prehliadači</a:t>
            </a:r>
            <a:r>
              <a:rPr lang="en-US" sz="1600" dirty="0"/>
              <a:t> bola </a:t>
            </a:r>
            <a:r>
              <a:rPr lang="en-US" sz="1600" dirty="0" err="1"/>
              <a:t>otvorená</a:t>
            </a:r>
            <a:r>
              <a:rPr lang="en-US" sz="1600" dirty="0"/>
              <a:t> </a:t>
            </a:r>
            <a:r>
              <a:rPr lang="en-US" sz="1600" dirty="0" err="1"/>
              <a:t>karta</a:t>
            </a:r>
            <a:r>
              <a:rPr lang="en-US" sz="1600" dirty="0"/>
              <a:t> s </a:t>
            </a:r>
            <a:r>
              <a:rPr lang="en-US" sz="1600" dirty="0" err="1"/>
              <a:t>názvom</a:t>
            </a:r>
            <a:r>
              <a:rPr lang="en-US" sz="1600" dirty="0"/>
              <a:t> Coldplay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rôznych</a:t>
            </a:r>
            <a:r>
              <a:rPr lang="en-US" sz="1600" dirty="0"/>
              <a:t> </a:t>
            </a:r>
            <a:r>
              <a:rPr lang="en-US" sz="1600" dirty="0" err="1"/>
              <a:t>službách</a:t>
            </a:r>
            <a:r>
              <a:rPr lang="en-US" sz="1600" dirty="0"/>
              <a:t> – </a:t>
            </a:r>
            <a:r>
              <a:rPr lang="en-US" sz="1600" dirty="0" err="1"/>
              <a:t>Youtube</a:t>
            </a:r>
            <a:r>
              <a:rPr lang="en-US" sz="1600" dirty="0"/>
              <a:t> a Spotify </a:t>
            </a: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18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664851" y="1251077"/>
            <a:ext cx="4444383" cy="4195008"/>
            <a:chOff x="0" y="0"/>
            <a:chExt cx="9266900" cy="5282781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402789810"/>
                </p:ext>
              </p:extLst>
            </p:nvPr>
          </p:nvGraphicFramePr>
          <p:xfrm>
            <a:off x="0" y="0"/>
            <a:ext cx="7637101" cy="52827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Skupina 7"/>
            <p:cNvGrpSpPr/>
            <p:nvPr/>
          </p:nvGrpSpPr>
          <p:grpSpPr>
            <a:xfrm rot="5400000">
              <a:off x="6461199" y="1730405"/>
              <a:ext cx="3810360" cy="1801042"/>
              <a:chOff x="6474363" y="1739017"/>
              <a:chExt cx="7637224" cy="1862665"/>
            </a:xfrm>
          </p:grpSpPr>
          <p:sp>
            <p:nvSpPr>
              <p:cNvPr id="9" name="Bublina v tvare šípky nahor 8"/>
              <p:cNvSpPr/>
              <p:nvPr/>
            </p:nvSpPr>
            <p:spPr>
              <a:xfrm rot="10800000">
                <a:off x="6474363" y="1739045"/>
                <a:ext cx="7637104" cy="1862637"/>
              </a:xfrm>
              <a:prstGeom prst="upArrow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sk-SK" sz="1350"/>
              </a:p>
            </p:txBody>
          </p:sp>
          <p:sp>
            <p:nvSpPr>
              <p:cNvPr id="10" name="Bublina v tvare šípky nahor 4"/>
              <p:cNvSpPr/>
              <p:nvPr/>
            </p:nvSpPr>
            <p:spPr>
              <a:xfrm>
                <a:off x="6474582" y="1739017"/>
                <a:ext cx="7637005" cy="10031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012" tIns="96012" rIns="96012" bIns="9601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66"/>
                  </a:spcAft>
                </a:pPr>
                <a:r>
                  <a:rPr lang="sk-SK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Aktívnosť karty</a:t>
                </a:r>
                <a:endParaRPr lang="sk-SK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19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Úvod</a:t>
            </a:r>
            <a:endParaRPr lang="en-US" sz="4800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600" dirty="0" smtClean="0"/>
              <a:t>Paralelné prehliadanie – pomocou viacerých kariet</a:t>
            </a:r>
          </a:p>
          <a:p>
            <a:r>
              <a:rPr lang="sk-SK" sz="2600" dirty="0" smtClean="0"/>
              <a:t>Problémy</a:t>
            </a:r>
          </a:p>
          <a:p>
            <a:pPr lvl="1"/>
            <a:r>
              <a:rPr lang="sk-SK" sz="2000" dirty="0" smtClean="0"/>
              <a:t>Narúšanie tlačidla späť</a:t>
            </a:r>
          </a:p>
          <a:p>
            <a:pPr lvl="1"/>
            <a:r>
              <a:rPr lang="sk-SK" sz="2000" dirty="0" smtClean="0"/>
              <a:t>Osobitný systém manažmentu</a:t>
            </a:r>
          </a:p>
          <a:p>
            <a:pPr lvl="1"/>
            <a:r>
              <a:rPr lang="sk-SK" sz="2000" dirty="0" smtClean="0"/>
              <a:t>Manažment kariet</a:t>
            </a:r>
          </a:p>
          <a:p>
            <a:r>
              <a:rPr lang="sk-SK" sz="2600" dirty="0" smtClean="0"/>
              <a:t>Motivácia</a:t>
            </a:r>
          </a:p>
          <a:p>
            <a:pPr lvl="1"/>
            <a:r>
              <a:rPr lang="sk-SK" sz="2000" dirty="0" smtClean="0"/>
              <a:t>Odporúčania</a:t>
            </a:r>
          </a:p>
          <a:p>
            <a:pPr lvl="1"/>
            <a:r>
              <a:rPr lang="sk-SK" sz="2000" dirty="0" smtClean="0"/>
              <a:t>Rozšírenia na uľahčenie práce s webovým prehliadačom (Urýchlenie navigácie)</a:t>
            </a:r>
          </a:p>
          <a:p>
            <a:pPr lvl="1"/>
            <a:r>
              <a:rPr lang="sk-SK" sz="2000" dirty="0" smtClean="0"/>
              <a:t>Optimalizácie (</a:t>
            </a:r>
            <a:r>
              <a:rPr lang="sk-SK" sz="2000" dirty="0" err="1" smtClean="0"/>
              <a:t>Page</a:t>
            </a:r>
            <a:r>
              <a:rPr lang="sk-SK" sz="2000" dirty="0" smtClean="0"/>
              <a:t> </a:t>
            </a:r>
            <a:r>
              <a:rPr lang="sk-SK" sz="2000" dirty="0" err="1" smtClean="0"/>
              <a:t>Visibility</a:t>
            </a:r>
            <a:r>
              <a:rPr lang="sk-SK" sz="2000" dirty="0" smtClean="0"/>
              <a:t> API)</a:t>
            </a:r>
          </a:p>
          <a:p>
            <a:endParaRPr lang="sk-SK" sz="2600" dirty="0" smtClean="0"/>
          </a:p>
          <a:p>
            <a:endParaRPr lang="en-US" sz="2600" dirty="0"/>
          </a:p>
        </p:txBody>
      </p:sp>
      <p:sp>
        <p:nvSpPr>
          <p:cNvPr id="14" name="Zástupný symbol čísla snímky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2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Vzdialenosť očí</a:t>
            </a:r>
            <a:endParaRPr lang="en-US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dirty="0" smtClean="0"/>
              <a:t>Vzdialenosť medzi súradnicou ľavého a pravého oka</a:t>
            </a:r>
          </a:p>
          <a:p>
            <a:r>
              <a:rPr lang="sk-SK" sz="2600" dirty="0" smtClean="0"/>
              <a:t>Zo začiatku vyššia (0-0,5s)</a:t>
            </a:r>
          </a:p>
          <a:p>
            <a:r>
              <a:rPr lang="sk-SK" sz="2600" dirty="0" smtClean="0"/>
              <a:t>Pri fixácií menšia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Roz</a:t>
            </a:r>
            <a:r>
              <a:rPr lang="sk-SK" sz="2600" dirty="0" smtClean="0"/>
              <a:t>diel vzdialenosti </a:t>
            </a:r>
            <a:r>
              <a:rPr lang="en-US" sz="2600" dirty="0" smtClean="0"/>
              <a:t>o</a:t>
            </a:r>
            <a:r>
              <a:rPr lang="sk-SK" sz="2600" dirty="0" smtClean="0"/>
              <a:t>čí v čase hľadania a fixácie karty </a:t>
            </a:r>
            <a:r>
              <a:rPr lang="en-US" sz="2600" dirty="0" smtClean="0"/>
              <a:t>~ 18px</a:t>
            </a:r>
            <a:endParaRPr lang="sk-SK" sz="2600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20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574437" y="1491013"/>
            <a:ext cx="5446529" cy="4411283"/>
            <a:chOff x="1" y="0"/>
            <a:chExt cx="5931944" cy="5060622"/>
          </a:xfrm>
        </p:grpSpPr>
        <p:grpSp>
          <p:nvGrpSpPr>
            <p:cNvPr id="5" name="Skupina 4"/>
            <p:cNvGrpSpPr/>
            <p:nvPr/>
          </p:nvGrpSpPr>
          <p:grpSpPr>
            <a:xfrm>
              <a:off x="1" y="0"/>
              <a:ext cx="5931944" cy="4337250"/>
              <a:chOff x="-2" y="0"/>
              <a:chExt cx="9369832" cy="6190326"/>
            </a:xfrm>
          </p:grpSpPr>
          <p:sp>
            <p:nvSpPr>
              <p:cNvPr id="10" name="Obdĺžnik 9"/>
              <p:cNvSpPr/>
              <p:nvPr/>
            </p:nvSpPr>
            <p:spPr>
              <a:xfrm>
                <a:off x="1439504" y="0"/>
                <a:ext cx="1449186" cy="651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Snímka 01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0" y="986827"/>
                <a:ext cx="1034752" cy="92194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01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-2" y="2098894"/>
                <a:ext cx="970082" cy="88135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02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Obdĺžnik 12"/>
              <p:cNvSpPr/>
              <p:nvPr/>
            </p:nvSpPr>
            <p:spPr>
              <a:xfrm>
                <a:off x="3189842" y="18107"/>
                <a:ext cx="1488111" cy="651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Snímka 02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Obdĺžnik 13"/>
              <p:cNvSpPr/>
              <p:nvPr/>
            </p:nvSpPr>
            <p:spPr>
              <a:xfrm>
                <a:off x="4940176" y="18107"/>
                <a:ext cx="1440812" cy="651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Snímka N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0" y="3210960"/>
                <a:ext cx="1013196" cy="89905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N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Dvanásťuholník 15"/>
              <p:cNvSpPr/>
              <p:nvPr/>
            </p:nvSpPr>
            <p:spPr>
              <a:xfrm>
                <a:off x="1692999" y="986827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105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Dvanásťuholník 16"/>
              <p:cNvSpPr/>
              <p:nvPr/>
            </p:nvSpPr>
            <p:spPr>
              <a:xfrm>
                <a:off x="1692999" y="2098893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Dvanásťuholník 17"/>
              <p:cNvSpPr/>
              <p:nvPr/>
            </p:nvSpPr>
            <p:spPr>
              <a:xfrm>
                <a:off x="1692999" y="3210961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Dvanásťuholník 18"/>
              <p:cNvSpPr/>
              <p:nvPr/>
            </p:nvSpPr>
            <p:spPr>
              <a:xfrm>
                <a:off x="3438809" y="986827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Dvanásťuholník 19"/>
              <p:cNvSpPr/>
              <p:nvPr/>
            </p:nvSpPr>
            <p:spPr>
              <a:xfrm>
                <a:off x="3438809" y="2098893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Dvanásťuholník 20"/>
              <p:cNvSpPr/>
              <p:nvPr/>
            </p:nvSpPr>
            <p:spPr>
              <a:xfrm>
                <a:off x="3438809" y="3210961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Dvanásťuholník 21"/>
              <p:cNvSpPr/>
              <p:nvPr/>
            </p:nvSpPr>
            <p:spPr>
              <a:xfrm>
                <a:off x="5104647" y="986827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Dvanásťuholník 22"/>
              <p:cNvSpPr/>
              <p:nvPr/>
            </p:nvSpPr>
            <p:spPr>
              <a:xfrm>
                <a:off x="5104647" y="2098893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Dvanásťuholník 23"/>
              <p:cNvSpPr/>
              <p:nvPr/>
            </p:nvSpPr>
            <p:spPr>
              <a:xfrm>
                <a:off x="5104647" y="3210961"/>
                <a:ext cx="887240" cy="805759"/>
              </a:xfrm>
              <a:prstGeom prst="dodecag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k-SK" sz="135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Rovná spojovacia šípka 24"/>
              <p:cNvCxnSpPr/>
              <p:nvPr/>
            </p:nvCxnSpPr>
            <p:spPr>
              <a:xfrm flipV="1">
                <a:off x="6645245" y="1385179"/>
                <a:ext cx="506994" cy="90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ovacia šípka 25"/>
              <p:cNvCxnSpPr/>
              <p:nvPr/>
            </p:nvCxnSpPr>
            <p:spPr>
              <a:xfrm flipV="1">
                <a:off x="6645245" y="2492719"/>
                <a:ext cx="506994" cy="90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ovacia šípka 26"/>
              <p:cNvCxnSpPr/>
              <p:nvPr/>
            </p:nvCxnSpPr>
            <p:spPr>
              <a:xfrm flipV="1">
                <a:off x="6645245" y="3613840"/>
                <a:ext cx="506994" cy="90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ovacia šípka 27"/>
              <p:cNvCxnSpPr/>
              <p:nvPr/>
            </p:nvCxnSpPr>
            <p:spPr>
              <a:xfrm>
                <a:off x="2145672" y="4445251"/>
                <a:ext cx="0" cy="479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ovacia šípka 28"/>
              <p:cNvCxnSpPr/>
              <p:nvPr/>
            </p:nvCxnSpPr>
            <p:spPr>
              <a:xfrm>
                <a:off x="3882429" y="4445251"/>
                <a:ext cx="0" cy="479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ovacia šípka 29"/>
              <p:cNvCxnSpPr/>
              <p:nvPr/>
            </p:nvCxnSpPr>
            <p:spPr>
              <a:xfrm>
                <a:off x="5564864" y="4445251"/>
                <a:ext cx="0" cy="479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BlokTextu 30"/>
              <p:cNvSpPr txBox="1"/>
              <p:nvPr/>
            </p:nvSpPr>
            <p:spPr>
              <a:xfrm>
                <a:off x="7373046" y="1159669"/>
                <a:ext cx="1996783" cy="7083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Priemer účastníka 01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BlokTextu 32"/>
              <p:cNvSpPr txBox="1"/>
              <p:nvPr/>
            </p:nvSpPr>
            <p:spPr>
              <a:xfrm>
                <a:off x="7342956" y="2249730"/>
                <a:ext cx="1932110" cy="730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Priemer účastníka 02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BlokTextu 33"/>
              <p:cNvSpPr txBox="1"/>
              <p:nvPr/>
            </p:nvSpPr>
            <p:spPr>
              <a:xfrm>
                <a:off x="7286706" y="3428743"/>
                <a:ext cx="2083124" cy="6411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Priemer účastníka N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BlokTextu 34"/>
              <p:cNvSpPr txBox="1"/>
              <p:nvPr/>
            </p:nvSpPr>
            <p:spPr>
              <a:xfrm>
                <a:off x="1439504" y="5261952"/>
                <a:ext cx="1492335" cy="92837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Priemer snímky 01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BlokTextu 35"/>
              <p:cNvSpPr txBox="1"/>
              <p:nvPr/>
            </p:nvSpPr>
            <p:spPr>
              <a:xfrm>
                <a:off x="3263538" y="5261954"/>
                <a:ext cx="1521450" cy="92837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sk-SK" sz="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Priemer snímky 02</a:t>
                </a:r>
                <a:endParaRPr lang="sk-SK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BlokTextu 36"/>
              <p:cNvSpPr txBox="1"/>
              <p:nvPr/>
            </p:nvSpPr>
            <p:spPr>
              <a:xfrm>
                <a:off x="5104535" y="5246190"/>
                <a:ext cx="1513583" cy="8891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sk-SK" sz="9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Priemer snímky N</a:t>
                </a:r>
                <a:endParaRPr lang="sk-SK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" name="Ľavá zložená zátvorka 5"/>
            <p:cNvSpPr/>
            <p:nvPr/>
          </p:nvSpPr>
          <p:spPr>
            <a:xfrm rot="16200000">
              <a:off x="2445487" y="3083443"/>
              <a:ext cx="204470" cy="300228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 sz="1350"/>
            </a:p>
          </p:txBody>
        </p:sp>
        <p:sp>
          <p:nvSpPr>
            <p:cNvPr id="7" name="Textové pole 88"/>
            <p:cNvSpPr txBox="1"/>
            <p:nvPr/>
          </p:nvSpPr>
          <p:spPr>
            <a:xfrm>
              <a:off x="1371600" y="4774019"/>
              <a:ext cx="2361063" cy="28660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Aft>
                  <a:spcPts val="450"/>
                </a:spcAft>
              </a:pPr>
              <a:r>
                <a:rPr lang="sk-SK" sz="9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Priemer všetkých snímok</a:t>
              </a:r>
            </a:p>
          </p:txBody>
        </p:sp>
        <p:sp>
          <p:nvSpPr>
            <p:cNvPr id="8" name="Ľavá zložená zátvorka 7"/>
            <p:cNvSpPr/>
            <p:nvPr/>
          </p:nvSpPr>
          <p:spPr>
            <a:xfrm rot="16200000">
              <a:off x="4715539" y="2450805"/>
              <a:ext cx="222885" cy="1263015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 sz="1350"/>
            </a:p>
          </p:txBody>
        </p:sp>
        <p:sp>
          <p:nvSpPr>
            <p:cNvPr id="9" name="Textové pole 90"/>
            <p:cNvSpPr txBox="1"/>
            <p:nvPr/>
          </p:nvSpPr>
          <p:spPr>
            <a:xfrm>
              <a:off x="4051004" y="3402419"/>
              <a:ext cx="1419225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20000"/>
                </a:lnSpc>
                <a:spcAft>
                  <a:spcPts val="450"/>
                </a:spcAft>
              </a:pPr>
              <a:r>
                <a:rPr lang="sk-SK" sz="9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Priemer všetkých účastníkov</a:t>
              </a:r>
            </a:p>
          </p:txBody>
        </p:sp>
      </p:grpSp>
      <p:sp>
        <p:nvSpPr>
          <p:cNvPr id="37" name="Zástupný symbol čísla snímky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21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376815674"/>
              </p:ext>
            </p:extLst>
          </p:nvPr>
        </p:nvGraphicFramePr>
        <p:xfrm>
          <a:off x="956468" y="385021"/>
          <a:ext cx="7599057" cy="473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22</a:t>
            </a:fld>
            <a:r>
              <a:rPr lang="sk-SK" dirty="0" smtClean="0"/>
              <a:t>/24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1019842" y="5084068"/>
            <a:ext cx="696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Min 	    – 	0,73s 	</a:t>
            </a:r>
            <a:r>
              <a:rPr lang="en-US" sz="2800" dirty="0" smtClean="0"/>
              <a:t>~ </a:t>
            </a:r>
            <a:r>
              <a:rPr lang="en-US" sz="2800" dirty="0" err="1" smtClean="0"/>
              <a:t>sn</a:t>
            </a:r>
            <a:r>
              <a:rPr lang="sk-SK" sz="2800" dirty="0" err="1" smtClean="0"/>
              <a:t>ímka</a:t>
            </a:r>
            <a:r>
              <a:rPr lang="sk-SK" sz="2800" dirty="0" smtClean="0"/>
              <a:t> č. 44</a:t>
            </a:r>
          </a:p>
          <a:p>
            <a:pPr algn="ctr"/>
            <a:r>
              <a:rPr lang="sk-SK" sz="2800" dirty="0" smtClean="0"/>
              <a:t>Priemer –	1,58s 	</a:t>
            </a:r>
            <a:r>
              <a:rPr lang="en-US" sz="2800" dirty="0" smtClean="0"/>
              <a:t>~ </a:t>
            </a:r>
            <a:r>
              <a:rPr lang="en-US" sz="2800" dirty="0" err="1"/>
              <a:t>sn</a:t>
            </a:r>
            <a:r>
              <a:rPr lang="sk-SK" sz="2800" dirty="0" err="1"/>
              <a:t>ímka</a:t>
            </a:r>
            <a:r>
              <a:rPr lang="sk-SK" sz="2800" dirty="0"/>
              <a:t> č. </a:t>
            </a:r>
            <a:r>
              <a:rPr lang="sk-SK" sz="2800" dirty="0" smtClean="0"/>
              <a:t>98</a:t>
            </a:r>
          </a:p>
          <a:p>
            <a:pPr algn="ctr"/>
            <a:r>
              <a:rPr lang="sk-SK" sz="2800" dirty="0" smtClean="0"/>
              <a:t>  Max 	      – 	  2,4	  </a:t>
            </a:r>
            <a:r>
              <a:rPr lang="en-US" sz="2800" dirty="0" smtClean="0"/>
              <a:t>~ </a:t>
            </a:r>
            <a:r>
              <a:rPr lang="en-US" sz="2800" dirty="0" err="1" smtClean="0"/>
              <a:t>sn</a:t>
            </a:r>
            <a:r>
              <a:rPr lang="sk-SK" sz="2800" dirty="0" err="1" smtClean="0"/>
              <a:t>ímka</a:t>
            </a:r>
            <a:r>
              <a:rPr lang="sk-SK" sz="2800" dirty="0" smtClean="0"/>
              <a:t> č. 150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154297"/>
            <a:ext cx="7799699" cy="4159840"/>
          </a:xfrm>
          <a:prstGeom prst="rect">
            <a:avLst/>
          </a:prstGeom>
        </p:spPr>
      </p:pic>
      <p:sp>
        <p:nvSpPr>
          <p:cNvPr id="5" name="Ľavá zložená zátvorka 4"/>
          <p:cNvSpPr/>
          <p:nvPr/>
        </p:nvSpPr>
        <p:spPr>
          <a:xfrm rot="16200000">
            <a:off x="1885509" y="3504493"/>
            <a:ext cx="204733" cy="1159666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á zložená zátvorka 6"/>
          <p:cNvSpPr/>
          <p:nvPr/>
        </p:nvSpPr>
        <p:spPr>
          <a:xfrm rot="5400000">
            <a:off x="2666553" y="3839573"/>
            <a:ext cx="254891" cy="452582"/>
          </a:xfrm>
          <a:prstGeom prst="rightBrace">
            <a:avLst>
              <a:gd name="adj1" fmla="val 8333"/>
              <a:gd name="adj2" fmla="val 47875"/>
            </a:avLst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avá zložená zátvorka 9"/>
          <p:cNvSpPr/>
          <p:nvPr/>
        </p:nvSpPr>
        <p:spPr>
          <a:xfrm rot="5400000">
            <a:off x="4703309" y="3336330"/>
            <a:ext cx="254891" cy="1459070"/>
          </a:xfrm>
          <a:prstGeom prst="rightBrace">
            <a:avLst>
              <a:gd name="adj1" fmla="val 8333"/>
              <a:gd name="adj2" fmla="val 47875"/>
            </a:avLst>
          </a:prstGeom>
          <a:ln w="31750"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á zložená zátvorka 10"/>
          <p:cNvSpPr/>
          <p:nvPr/>
        </p:nvSpPr>
        <p:spPr>
          <a:xfrm rot="5400000">
            <a:off x="6469192" y="3220615"/>
            <a:ext cx="254891" cy="1677268"/>
          </a:xfrm>
          <a:prstGeom prst="rightBrace">
            <a:avLst>
              <a:gd name="adj1" fmla="val 8333"/>
              <a:gd name="adj2" fmla="val 47875"/>
            </a:avLst>
          </a:prstGeom>
          <a:ln w="317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avá zložená zátvorka 11"/>
          <p:cNvSpPr/>
          <p:nvPr/>
        </p:nvSpPr>
        <p:spPr>
          <a:xfrm rot="5400000">
            <a:off x="3441288" y="3533380"/>
            <a:ext cx="254891" cy="1064973"/>
          </a:xfrm>
          <a:prstGeom prst="rightBrace">
            <a:avLst>
              <a:gd name="adj1" fmla="val 8333"/>
              <a:gd name="adj2" fmla="val 47875"/>
            </a:avLst>
          </a:prstGeom>
          <a:ln w="317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avá zložená zátvorka 12"/>
          <p:cNvSpPr/>
          <p:nvPr/>
        </p:nvSpPr>
        <p:spPr>
          <a:xfrm rot="5400000">
            <a:off x="5540402" y="3967008"/>
            <a:ext cx="254891" cy="197714"/>
          </a:xfrm>
          <a:prstGeom prst="rightBrace">
            <a:avLst>
              <a:gd name="adj1" fmla="val 8332"/>
              <a:gd name="adj2" fmla="val 47875"/>
            </a:avLst>
          </a:prstGeom>
          <a:ln w="31750"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ál 20"/>
          <p:cNvSpPr/>
          <p:nvPr/>
        </p:nvSpPr>
        <p:spPr>
          <a:xfrm>
            <a:off x="415635" y="4762123"/>
            <a:ext cx="1361444" cy="1249377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77,25</a:t>
            </a:r>
            <a:endParaRPr lang="sk-SK" sz="2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Ovál 31"/>
          <p:cNvSpPr/>
          <p:nvPr/>
        </p:nvSpPr>
        <p:spPr>
          <a:xfrm>
            <a:off x="2642486" y="4762123"/>
            <a:ext cx="1361444" cy="1249377"/>
          </a:xfrm>
          <a:prstGeom prst="ellipse">
            <a:avLst/>
          </a:prstGeom>
          <a:solidFill>
            <a:schemeClr val="accent6"/>
          </a:solidFill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59,18</a:t>
            </a:r>
            <a:endParaRPr lang="sk-SK" sz="2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Ovál 32"/>
          <p:cNvSpPr/>
          <p:nvPr/>
        </p:nvSpPr>
        <p:spPr>
          <a:xfrm>
            <a:off x="6931530" y="4762123"/>
            <a:ext cx="1361444" cy="1249377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65,67</a:t>
            </a:r>
            <a:endParaRPr lang="sk-SK" sz="2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Ovál 33"/>
          <p:cNvSpPr/>
          <p:nvPr/>
        </p:nvSpPr>
        <p:spPr>
          <a:xfrm>
            <a:off x="4987126" y="4762123"/>
            <a:ext cx="1361444" cy="1249377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76,51</a:t>
            </a:r>
            <a:endParaRPr lang="sk-SK" sz="2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0" y="6011500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pred prvou fixáciou</a:t>
            </a:r>
            <a:endParaRPr lang="en-US" sz="2000" dirty="0"/>
          </a:p>
        </p:txBody>
      </p:sp>
      <p:sp>
        <p:nvSpPr>
          <p:cNvPr id="36" name="BlokTextu 35"/>
          <p:cNvSpPr txBox="1"/>
          <p:nvPr/>
        </p:nvSpPr>
        <p:spPr>
          <a:xfrm>
            <a:off x="2279877" y="6011500"/>
            <a:ext cx="208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počas prvej fixácie</a:t>
            </a:r>
            <a:endParaRPr lang="en-US" sz="2000" dirty="0"/>
          </a:p>
        </p:txBody>
      </p:sp>
      <p:sp>
        <p:nvSpPr>
          <p:cNvPr id="37" name="BlokTextu 36"/>
          <p:cNvSpPr txBox="1"/>
          <p:nvPr/>
        </p:nvSpPr>
        <p:spPr>
          <a:xfrm>
            <a:off x="4848136" y="5993392"/>
            <a:ext cx="168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po prvej fixácií</a:t>
            </a:r>
            <a:endParaRPr lang="en-US" sz="2000" dirty="0"/>
          </a:p>
        </p:txBody>
      </p:sp>
      <p:sp>
        <p:nvSpPr>
          <p:cNvPr id="38" name="BlokTextu 37"/>
          <p:cNvSpPr txBox="1"/>
          <p:nvPr/>
        </p:nvSpPr>
        <p:spPr>
          <a:xfrm>
            <a:off x="6765802" y="5993392"/>
            <a:ext cx="1692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o</a:t>
            </a:r>
            <a:r>
              <a:rPr lang="sk-SK" sz="2000" dirty="0" smtClean="0"/>
              <a:t>statné fixácie</a:t>
            </a:r>
            <a:endParaRPr lang="en-US" sz="2000" dirty="0"/>
          </a:p>
        </p:txBody>
      </p:sp>
      <p:cxnSp>
        <p:nvCxnSpPr>
          <p:cNvPr id="40" name="Rovná spojnica 39"/>
          <p:cNvCxnSpPr/>
          <p:nvPr/>
        </p:nvCxnSpPr>
        <p:spPr>
          <a:xfrm>
            <a:off x="4585722" y="4762123"/>
            <a:ext cx="1168" cy="1828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lokTextu 44"/>
          <p:cNvSpPr txBox="1"/>
          <p:nvPr/>
        </p:nvSpPr>
        <p:spPr>
          <a:xfrm>
            <a:off x="2849786" y="4266637"/>
            <a:ext cx="331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Priemerná vzdialenosť očí </a:t>
            </a:r>
            <a:r>
              <a:rPr lang="en-US" sz="2000" dirty="0" smtClean="0"/>
              <a:t>[</a:t>
            </a:r>
            <a:r>
              <a:rPr lang="en-US" sz="2000" dirty="0" err="1" smtClean="0"/>
              <a:t>px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46" name="Zástupný symbol čísla snímky 4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23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Zhrnutie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800" dirty="0" smtClean="0"/>
              <a:t>Experiment v UX </a:t>
            </a:r>
            <a:r>
              <a:rPr lang="sk-SK" sz="2800" dirty="0" err="1" smtClean="0"/>
              <a:t>Class</a:t>
            </a:r>
            <a:r>
              <a:rPr lang="sk-SK" sz="2800" dirty="0" smtClean="0"/>
              <a:t> s 12 ľuďmi</a:t>
            </a:r>
          </a:p>
          <a:p>
            <a:r>
              <a:rPr lang="sk-SK" sz="2800" dirty="0" smtClean="0"/>
              <a:t>Model identifikácie karty</a:t>
            </a:r>
          </a:p>
          <a:p>
            <a:pPr lvl="1"/>
            <a:r>
              <a:rPr lang="sk-SK" sz="2200" dirty="0" smtClean="0"/>
              <a:t>Logo</a:t>
            </a:r>
          </a:p>
          <a:p>
            <a:pPr lvl="1"/>
            <a:r>
              <a:rPr lang="sk-SK" sz="2200" dirty="0" smtClean="0"/>
              <a:t>Názov karty</a:t>
            </a:r>
          </a:p>
          <a:p>
            <a:pPr lvl="1"/>
            <a:r>
              <a:rPr lang="sk-SK" sz="2200" dirty="0" smtClean="0"/>
              <a:t>Aktívnosť karty</a:t>
            </a:r>
          </a:p>
          <a:p>
            <a:pPr lvl="1"/>
            <a:r>
              <a:rPr lang="sk-SK" sz="2200" dirty="0" smtClean="0"/>
              <a:t>Vzdialenosť očí</a:t>
            </a:r>
            <a:endParaRPr lang="sk-SK" dirty="0" smtClean="0"/>
          </a:p>
          <a:p>
            <a:r>
              <a:rPr lang="sk-SK" sz="2800" dirty="0" smtClean="0"/>
              <a:t>Výhľady do budúcna:</a:t>
            </a:r>
          </a:p>
          <a:p>
            <a:pPr lvl="1"/>
            <a:r>
              <a:rPr lang="sk-SK" sz="2100" dirty="0" smtClean="0"/>
              <a:t>Experiment s predložením viacerých snímok (overenie zistených výsledkov)</a:t>
            </a:r>
          </a:p>
          <a:p>
            <a:pPr lvl="1"/>
            <a:r>
              <a:rPr lang="sk-SK" sz="2100" dirty="0" smtClean="0"/>
              <a:t>Variabilné snímky (nie len prehliadač) – ako sa mení vzdialenosť očí ?</a:t>
            </a:r>
          </a:p>
          <a:p>
            <a:pPr lvl="1"/>
            <a:r>
              <a:rPr lang="sk-SK" sz="2100" dirty="0" smtClean="0"/>
              <a:t>Rozšírenie do prehliadača (zoskupovanie kariet podľa loga, čistič nenavštívených kariet, prepínanie kariet očami...)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7521C1E3-52E1-433A-AE4B-B900689BD89C}" type="slidenum">
              <a:rPr lang="en-US" smtClean="0"/>
              <a:t>24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Súvisiace štúdie</a:t>
            </a:r>
            <a:endParaRPr lang="en-US" sz="4800" dirty="0"/>
          </a:p>
        </p:txBody>
      </p:sp>
      <p:graphicFrame>
        <p:nvGraphicFramePr>
          <p:cNvPr id="2" name="Zástupný symbol obsah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439985"/>
              </p:ext>
            </p:extLst>
          </p:nvPr>
        </p:nvGraphicFramePr>
        <p:xfrm>
          <a:off x="946150" y="1828800"/>
          <a:ext cx="6450277" cy="348943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46357"/>
                <a:gridCol w="1331128"/>
                <a:gridCol w="1059806"/>
                <a:gridCol w="1156493"/>
                <a:gridCol w="1156493"/>
              </a:tblGrid>
              <a:tr h="17915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</a:rPr>
                        <a:t>Názov štúdie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</a:rPr>
                        <a:t>(Autori/Rok)</a:t>
                      </a:r>
                      <a:endParaRPr lang="sk-SK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DOBBS :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Towards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Comprehensive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Dataset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to Study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Browsing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Behavior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of Online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Users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Weth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Hauswirth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, 2013)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Parallel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Browsing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Behavior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on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Web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Huang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, 2010)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A Study of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Tabbed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Browsing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Among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Mozilla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Firefox 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Dubroy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Balakrishnan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,  2010)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Search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Left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Behind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Branching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Behavior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Browser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Tabs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Huang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Lin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, &amp; </a:t>
                      </a:r>
                      <a:r>
                        <a:rPr lang="sk-SK" sz="1000" b="0" dirty="0" err="1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r>
                        <a:rPr lang="sk-SK" sz="1000" b="0" dirty="0">
                          <a:solidFill>
                            <a:schemeClr val="tx1"/>
                          </a:solidFill>
                          <a:effectLst/>
                        </a:rPr>
                        <a:t>, 2012)</a:t>
                      </a:r>
                      <a:endParaRPr lang="sk-SK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solidFill>
                      <a:srgbClr val="E7E7E7"/>
                    </a:solidFill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</a:rPr>
                        <a:t>Druh štúdie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kvantitatívna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kvantitatívna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kvalitatívna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kvantitatívna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8098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</a:rPr>
                        <a:t>Počet respondentov/logov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50 mil./60 mld.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21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mil.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2123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</a:rPr>
                        <a:t>Dĺžka (dní)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13-21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8923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</a:rPr>
                        <a:t>Predmet skúmania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pasívne/paralelné prehliadanie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prepínanie kariet, vetvenie a súvislosti s vyhľadávaním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používanie kariet, súvislosti s revizitáciou 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prepínanie kariet, vetvenie</a:t>
                      </a:r>
                      <a:endParaRPr lang="sk-SK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3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Ciele</a:t>
            </a:r>
            <a:endParaRPr lang="en-US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/>
              <a:t>Vytvoriť model identifikácie karty</a:t>
            </a:r>
          </a:p>
          <a:p>
            <a:pPr lvl="1"/>
            <a:r>
              <a:rPr lang="sk-SK" sz="2000" dirty="0" smtClean="0"/>
              <a:t>Nájsť vplývajúce faktory</a:t>
            </a:r>
          </a:p>
          <a:p>
            <a:pPr lvl="1"/>
            <a:r>
              <a:rPr lang="sk-SK" sz="2000" dirty="0" smtClean="0"/>
              <a:t>Hierarchia faktorov</a:t>
            </a:r>
          </a:p>
          <a:p>
            <a:r>
              <a:rPr lang="sk-SK" sz="2600" dirty="0" smtClean="0"/>
              <a:t>Urýchlenie navigácie medzi kartami v prehliadači</a:t>
            </a:r>
          </a:p>
          <a:p>
            <a:endParaRPr lang="en-US" sz="2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4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Experiment</a:t>
            </a:r>
            <a:endParaRPr lang="en-US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/>
              <a:t>12 ľudí – bežní používatelia</a:t>
            </a:r>
          </a:p>
          <a:p>
            <a:r>
              <a:rPr lang="sk-SK" sz="2600" dirty="0" smtClean="0"/>
              <a:t>Skupinovo v UX </a:t>
            </a:r>
            <a:r>
              <a:rPr lang="sk-SK" sz="2600" dirty="0" err="1" smtClean="0"/>
              <a:t>Class</a:t>
            </a:r>
            <a:r>
              <a:rPr lang="sk-SK" sz="2600" dirty="0" smtClean="0"/>
              <a:t> – 2 sedenia</a:t>
            </a:r>
          </a:p>
          <a:p>
            <a:r>
              <a:rPr lang="sk-SK" sz="2600" dirty="0" smtClean="0"/>
              <a:t>2 úlohy</a:t>
            </a:r>
          </a:p>
          <a:p>
            <a:r>
              <a:rPr lang="sk-SK" sz="2600" dirty="0" err="1" smtClean="0"/>
              <a:t>EyeTracker</a:t>
            </a:r>
            <a:r>
              <a:rPr lang="sk-SK" sz="2600" dirty="0" smtClean="0"/>
              <a:t> 60Hz – jedna snímka </a:t>
            </a:r>
            <a:r>
              <a:rPr lang="en-US" sz="2600" dirty="0" smtClean="0"/>
              <a:t>~</a:t>
            </a:r>
            <a:r>
              <a:rPr lang="sk-SK" sz="2600" dirty="0" smtClean="0"/>
              <a:t> 16ms</a:t>
            </a:r>
          </a:p>
          <a:p>
            <a:pPr lvl="1"/>
            <a:r>
              <a:rPr lang="sk-SK" sz="2000" dirty="0" smtClean="0"/>
              <a:t>Rozdielne od iných štúdií</a:t>
            </a:r>
          </a:p>
          <a:p>
            <a:pPr lvl="1"/>
            <a:r>
              <a:rPr lang="sk-SK" sz="2000" dirty="0" smtClean="0"/>
              <a:t>Údaj o pozícií ľavého a pravého oka</a:t>
            </a:r>
          </a:p>
          <a:p>
            <a:pPr lvl="1"/>
            <a:endParaRPr lang="sk-SK" sz="2400" dirty="0" smtClean="0"/>
          </a:p>
          <a:p>
            <a:pPr lvl="1"/>
            <a:endParaRPr lang="sk-SK" sz="2400" dirty="0" smtClean="0"/>
          </a:p>
          <a:p>
            <a:pPr lvl="1"/>
            <a:endParaRPr lang="sk-SK" sz="2400" dirty="0" smtClean="0"/>
          </a:p>
          <a:p>
            <a:endParaRPr lang="en-US" sz="2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5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Prvá</a:t>
            </a:r>
            <a:r>
              <a:rPr lang="sk-SK" dirty="0" smtClean="0"/>
              <a:t> </a:t>
            </a:r>
            <a:r>
              <a:rPr lang="sk-SK" sz="4800" dirty="0" smtClean="0"/>
              <a:t>časť</a:t>
            </a:r>
            <a:endParaRPr lang="en-US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/>
              <a:t>Kúpiť:</a:t>
            </a:r>
          </a:p>
          <a:p>
            <a:pPr lvl="1"/>
            <a:r>
              <a:rPr lang="sk-SK" sz="2000" dirty="0" smtClean="0"/>
              <a:t>Notebook/fotoaparát</a:t>
            </a:r>
          </a:p>
          <a:p>
            <a:pPr lvl="1"/>
            <a:r>
              <a:rPr lang="sk-SK" sz="2000" dirty="0" smtClean="0"/>
              <a:t>Tablet</a:t>
            </a:r>
          </a:p>
          <a:p>
            <a:pPr lvl="1"/>
            <a:r>
              <a:rPr lang="sk-SK" sz="2000" dirty="0" smtClean="0"/>
              <a:t>Hotel + letenky</a:t>
            </a:r>
            <a:endParaRPr lang="en-US" sz="2000" dirty="0" smtClean="0"/>
          </a:p>
          <a:p>
            <a:r>
              <a:rPr lang="en-US" sz="2600" dirty="0" smtClean="0"/>
              <a:t>Budget 1500</a:t>
            </a:r>
            <a:r>
              <a:rPr lang="sk-SK" sz="2600" dirty="0" smtClean="0"/>
              <a:t>€</a:t>
            </a:r>
          </a:p>
          <a:p>
            <a:r>
              <a:rPr lang="sk-SK" sz="2600" dirty="0" smtClean="0"/>
              <a:t>Časovo neobmedzená úloha </a:t>
            </a:r>
          </a:p>
          <a:p>
            <a:r>
              <a:rPr lang="sk-SK" sz="2600" dirty="0" smtClean="0"/>
              <a:t>Google Chrome</a:t>
            </a:r>
          </a:p>
          <a:p>
            <a:r>
              <a:rPr lang="sk-SK" sz="2600" dirty="0" err="1" smtClean="0"/>
              <a:t>RenameTab</a:t>
            </a:r>
            <a:r>
              <a:rPr lang="sk-SK" sz="2600" dirty="0" smtClean="0"/>
              <a:t> rozšírenie</a:t>
            </a:r>
          </a:p>
          <a:p>
            <a:endParaRPr lang="sk-SK" sz="2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6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Druhá časť</a:t>
            </a:r>
            <a:endParaRPr lang="en-US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/>
              <a:t>12 snímok webového prehliadača</a:t>
            </a:r>
          </a:p>
          <a:p>
            <a:r>
              <a:rPr lang="sk-SK" sz="2600" dirty="0" smtClean="0"/>
              <a:t>Ukázať myšou na požadovanú kartu podľa inštrukcie</a:t>
            </a:r>
          </a:p>
          <a:p>
            <a:endParaRPr lang="sk-SK" sz="2600" dirty="0" smtClean="0"/>
          </a:p>
          <a:p>
            <a:r>
              <a:rPr lang="sk-SK" sz="2600" dirty="0" smtClean="0"/>
              <a:t>Inštrukcia 3s</a:t>
            </a:r>
          </a:p>
          <a:p>
            <a:r>
              <a:rPr lang="sk-SK" sz="2600" dirty="0" smtClean="0"/>
              <a:t>Snímka 5s</a:t>
            </a:r>
          </a:p>
          <a:p>
            <a:endParaRPr lang="en-US" sz="2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7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5" cy="6858000"/>
          </a:xfrm>
        </p:spPr>
      </p:pic>
      <p:sp>
        <p:nvSpPr>
          <p:cNvPr id="7" name="Šípka nahor 6"/>
          <p:cNvSpPr/>
          <p:nvPr/>
        </p:nvSpPr>
        <p:spPr>
          <a:xfrm>
            <a:off x="3820563" y="282357"/>
            <a:ext cx="319134" cy="61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1E3-52E1-433A-AE4B-B900689BD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Premenovanie kariet</a:t>
            </a:r>
            <a:endParaRPr lang="en-US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/>
              <a:t>Rozšírenie Google Chrome (</a:t>
            </a:r>
            <a:r>
              <a:rPr lang="sk-SK" sz="2600" dirty="0" err="1" smtClean="0"/>
              <a:t>RenameTab</a:t>
            </a:r>
            <a:r>
              <a:rPr lang="sk-SK" sz="2600" dirty="0" smtClean="0"/>
              <a:t>)</a:t>
            </a:r>
          </a:p>
          <a:p>
            <a:r>
              <a:rPr lang="sk-SK" sz="2600" dirty="0" smtClean="0"/>
              <a:t>Premenovať kartu vlastným názvom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946405" y="3614837"/>
            <a:ext cx="446423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68" indent="-257168">
              <a:lnSpc>
                <a:spcPct val="150000"/>
              </a:lnSpc>
              <a:buAutoNum type="arabicPeriod"/>
            </a:pPr>
            <a:r>
              <a:rPr lang="sk-SK" sz="2600" dirty="0"/>
              <a:t>Nepoužívali </a:t>
            </a:r>
            <a:r>
              <a:rPr lang="sk-SK" sz="2600" dirty="0" err="1"/>
              <a:t>RenameTab</a:t>
            </a:r>
            <a:r>
              <a:rPr lang="sk-SK" sz="2600" dirty="0"/>
              <a:t> (3)</a:t>
            </a:r>
          </a:p>
          <a:p>
            <a:pPr marL="257168" indent="-257168">
              <a:lnSpc>
                <a:spcPct val="150000"/>
              </a:lnSpc>
              <a:buAutoNum type="arabicPeriod"/>
            </a:pPr>
            <a:r>
              <a:rPr lang="sk-SK" sz="2600" dirty="0"/>
              <a:t>Po dokončení určitej úlohy (5)</a:t>
            </a:r>
          </a:p>
          <a:p>
            <a:pPr marL="257168" indent="-257168">
              <a:lnSpc>
                <a:spcPct val="150000"/>
              </a:lnSpc>
              <a:buAutoNum type="arabicPeriod"/>
            </a:pPr>
            <a:r>
              <a:rPr lang="sk-SK" sz="2600" dirty="0"/>
              <a:t>Aktívne používali (4)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21C1E3-52E1-433A-AE4B-B900689BD89C}" type="slidenum">
              <a:rPr lang="en-US" smtClean="0"/>
              <a:t>9</a:t>
            </a:fld>
            <a:r>
              <a:rPr lang="sk-SK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Červeno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350" dirty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670</Words>
  <Application>Microsoft Office PowerPoint</Application>
  <PresentationFormat>Prezentácia na obrazovke (4:3)</PresentationFormat>
  <Paragraphs>226</Paragraphs>
  <Slides>24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 2</vt:lpstr>
      <vt:lpstr>HDOfficeLightV0</vt:lpstr>
      <vt:lpstr>View</vt:lpstr>
      <vt:lpstr>ANALÝZA PRÁCE POUŽÍVATEĽA S WEBOVÝM PREHLIADAČOM </vt:lpstr>
      <vt:lpstr>Úvod</vt:lpstr>
      <vt:lpstr>Súvisiace štúdie</vt:lpstr>
      <vt:lpstr>Ciele</vt:lpstr>
      <vt:lpstr>Experiment</vt:lpstr>
      <vt:lpstr>Prvá časť</vt:lpstr>
      <vt:lpstr>Druhá časť</vt:lpstr>
      <vt:lpstr>Prezentácia programu PowerPoint</vt:lpstr>
      <vt:lpstr>Premenovanie kariet</vt:lpstr>
      <vt:lpstr>Prezentácia programu PowerPoint</vt:lpstr>
      <vt:lpstr>Prezentácia programu PowerPoint</vt:lpstr>
      <vt:lpstr>Prezentácia programu PowerPoint</vt:lpstr>
      <vt:lpstr>Prezentácia programu PowerPoint</vt:lpstr>
      <vt:lpstr>Aktívnosť karty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Vzdialenosť očí</vt:lpstr>
      <vt:lpstr>Prezentácia programu PowerPoint</vt:lpstr>
      <vt:lpstr>Prezentácia programu PowerPoint</vt:lpstr>
      <vt:lpstr>Prezentácia programu PowerPoint</vt:lpstr>
      <vt:lpstr>Zhrnutie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PRÁCE POUŽÍVATEĽA S WEBOVÝM PREHLIADAČOM </dc:title>
  <dc:creator>Mário Hunka</dc:creator>
  <cp:lastModifiedBy>Mário Hunka</cp:lastModifiedBy>
  <cp:revision>46</cp:revision>
  <dcterms:created xsi:type="dcterms:W3CDTF">2016-06-16T10:49:50Z</dcterms:created>
  <dcterms:modified xsi:type="dcterms:W3CDTF">2016-06-20T21:38:01Z</dcterms:modified>
</cp:coreProperties>
</file>