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58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232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844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534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89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021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661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971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166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147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923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901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1FF8B-CE2C-48BA-8893-97113268D1CB}" type="datetimeFigureOut">
              <a:rPr lang="sk-SK" smtClean="0"/>
              <a:t>9.11.2016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C21C7-14D9-4BE5-B976-94AAF06B35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897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09706"/>
          </a:xfrm>
        </p:spPr>
        <p:txBody>
          <a:bodyPr>
            <a:noAutofit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Použiteľnosť informačných vizualizácií v procese objavovania znalostí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73887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sk-SK" dirty="0" smtClean="0"/>
          </a:p>
          <a:p>
            <a:endParaRPr lang="sk-SK" dirty="0"/>
          </a:p>
          <a:p>
            <a:r>
              <a:rPr lang="en-US" sz="3000" dirty="0" smtClean="0"/>
              <a:t>Adam </a:t>
            </a:r>
            <a:r>
              <a:rPr lang="en-US" sz="3000" dirty="0" err="1" smtClean="0"/>
              <a:t>Bacho</a:t>
            </a:r>
            <a:endParaRPr lang="en-US" sz="3000" dirty="0" smtClean="0"/>
          </a:p>
          <a:p>
            <a:r>
              <a:rPr lang="en-US" sz="3000" dirty="0" err="1" smtClean="0"/>
              <a:t>vedúci</a:t>
            </a:r>
            <a:r>
              <a:rPr lang="sk-SK" sz="3000" dirty="0" smtClean="0"/>
              <a:t>: Robo </a:t>
            </a:r>
            <a:r>
              <a:rPr lang="sk-SK" sz="3000" dirty="0" err="1" smtClean="0"/>
              <a:t>Móro</a:t>
            </a:r>
            <a:endParaRPr lang="sk-SK" sz="3000" dirty="0"/>
          </a:p>
        </p:txBody>
      </p:sp>
      <p:sp>
        <p:nvSpPr>
          <p:cNvPr id="4" name="BlokTextu 3"/>
          <p:cNvSpPr txBox="1"/>
          <p:nvPr/>
        </p:nvSpPr>
        <p:spPr>
          <a:xfrm rot="20017240">
            <a:off x="-69670" y="308422"/>
            <a:ext cx="2865121" cy="1446550"/>
          </a:xfrm>
          <a:prstGeom prst="rect">
            <a:avLst/>
          </a:prstGeom>
          <a:ln w="57150" cap="rnd" cmpd="sng">
            <a:solidFill>
              <a:schemeClr val="accent2"/>
            </a:solidFill>
            <a:prstDash val="lgDash"/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8800" b="1" dirty="0" err="1" smtClean="0">
                <a:pattFill prst="pct90">
                  <a:fgClr>
                    <a:schemeClr val="accent2"/>
                  </a:fgClr>
                  <a:bgClr>
                    <a:schemeClr val="bg1"/>
                  </a:bgClr>
                </a:pattFill>
              </a:rPr>
              <a:t>PeWe</a:t>
            </a:r>
            <a:endParaRPr lang="sk-SK" sz="2400" b="1" dirty="0">
              <a:pattFill prst="pct90">
                <a:fgClr>
                  <a:schemeClr val="accent2"/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302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O čo ide a v čom je problém?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Definícia</a:t>
            </a:r>
          </a:p>
          <a:p>
            <a:pPr lvl="1"/>
            <a:r>
              <a:rPr lang="sk-SK" sz="2800" i="1" dirty="0" smtClean="0"/>
              <a:t>Informačné vizualizácie slúžia na vizuálnu reprezentáciu abstraktných dát s cieľom </a:t>
            </a:r>
            <a:r>
              <a:rPr lang="sk-SK" sz="2800" b="1" i="1" dirty="0" smtClean="0">
                <a:solidFill>
                  <a:schemeClr val="accent2"/>
                </a:solidFill>
              </a:rPr>
              <a:t>podporiť ľudské chápanie</a:t>
            </a:r>
          </a:p>
          <a:p>
            <a:pPr lvl="1"/>
            <a:endParaRPr lang="sk-SK" sz="2800" b="1" i="1" dirty="0">
              <a:solidFill>
                <a:schemeClr val="accent2"/>
              </a:solidFill>
            </a:endParaRPr>
          </a:p>
          <a:p>
            <a:r>
              <a:rPr lang="sk-SK" sz="3200" dirty="0" smtClean="0"/>
              <a:t>Stáva sa však, že ľuďom</a:t>
            </a:r>
          </a:p>
          <a:p>
            <a:pPr lvl="1"/>
            <a:r>
              <a:rPr lang="sk-SK" sz="2800" dirty="0" smtClean="0"/>
              <a:t>vizualizácie nič nepovedia</a:t>
            </a:r>
          </a:p>
          <a:p>
            <a:pPr lvl="1"/>
            <a:r>
              <a:rPr lang="sk-SK" sz="2800" dirty="0" smtClean="0"/>
              <a:t>zdajú sa im zmätočné</a:t>
            </a:r>
            <a:endParaRPr lang="sk-SK" sz="28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449" y="3014719"/>
            <a:ext cx="1859351" cy="352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Rie</a:t>
            </a:r>
            <a:r>
              <a:rPr lang="sk-SK" sz="4800" dirty="0" err="1" smtClean="0"/>
              <a:t>šenie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chemeClr val="accent2"/>
                </a:solidFill>
              </a:rPr>
              <a:t>identifikovať problematické časti pri práci s vizualizáciami</a:t>
            </a:r>
          </a:p>
          <a:p>
            <a:r>
              <a:rPr lang="sk-SK" sz="3200" dirty="0" smtClean="0"/>
              <a:t>určiť typ problému</a:t>
            </a:r>
          </a:p>
          <a:p>
            <a:r>
              <a:rPr lang="sk-SK" sz="3200" dirty="0" smtClean="0"/>
              <a:t>poskytnúť pomoc používateľovi </a:t>
            </a:r>
            <a:r>
              <a:rPr lang="sk-SK" sz="3200" dirty="0" err="1" smtClean="0"/>
              <a:t>a.k.a</a:t>
            </a:r>
            <a:r>
              <a:rPr lang="sk-SK" sz="3200" dirty="0" smtClean="0"/>
              <a:t>. </a:t>
            </a:r>
            <a:r>
              <a:rPr lang="sk-SK" sz="3200" dirty="0" smtClean="0"/>
              <a:t>personalizácia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49153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Ako na to</a:t>
            </a:r>
            <a:r>
              <a:rPr lang="en-US" sz="4800" dirty="0" smtClean="0"/>
              <a:t>?</a:t>
            </a:r>
            <a:endParaRPr lang="sk-SK" sz="4800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8201" y="1825624"/>
            <a:ext cx="5125994" cy="4789359"/>
          </a:xfrm>
        </p:spPr>
        <p:txBody>
          <a:bodyPr>
            <a:normAutofit/>
          </a:bodyPr>
          <a:lstStyle/>
          <a:p>
            <a:r>
              <a:rPr lang="sk-SK" sz="3200" dirty="0" smtClean="0"/>
              <a:t>používateľovi dáme robotu</a:t>
            </a:r>
          </a:p>
          <a:p>
            <a:pPr marL="0" indent="0">
              <a:buNone/>
            </a:pPr>
            <a:r>
              <a:rPr lang="sk-SK" sz="3200" dirty="0" smtClean="0"/>
              <a:t>                        </a:t>
            </a:r>
            <a:r>
              <a:rPr lang="en-US" sz="3200" b="1" dirty="0" smtClean="0"/>
              <a:t>&amp;</a:t>
            </a:r>
            <a:endParaRPr lang="sk-SK" sz="3200" b="1" dirty="0"/>
          </a:p>
          <a:p>
            <a:r>
              <a:rPr lang="sk-SK" sz="3200" dirty="0" smtClean="0"/>
              <a:t>budeme </a:t>
            </a:r>
            <a:r>
              <a:rPr lang="en-US" sz="3200" dirty="0" smtClean="0"/>
              <a:t>ho </a:t>
            </a:r>
            <a:r>
              <a:rPr lang="sk-SK" sz="3200" dirty="0" smtClean="0"/>
              <a:t>sledovať!</a:t>
            </a:r>
          </a:p>
          <a:p>
            <a:endParaRPr lang="sk-SK" sz="2800" i="1" dirty="0" smtClean="0"/>
          </a:p>
          <a:p>
            <a:r>
              <a:rPr lang="en-US" sz="3200" dirty="0" err="1" smtClean="0"/>
              <a:t>jeho</a:t>
            </a:r>
            <a:r>
              <a:rPr lang="en-US" sz="3200" dirty="0" smtClean="0"/>
              <a:t> </a:t>
            </a:r>
            <a:r>
              <a:rPr lang="en-US" sz="3200" dirty="0" err="1" smtClean="0"/>
              <a:t>zm</a:t>
            </a:r>
            <a:r>
              <a:rPr lang="sk-SK" sz="3200" dirty="0" err="1" smtClean="0"/>
              <a:t>ätený</a:t>
            </a:r>
            <a:r>
              <a:rPr lang="sk-SK" sz="3200" dirty="0" smtClean="0"/>
              <a:t> pohľad by nám mal výrazne pomôcť</a:t>
            </a:r>
          </a:p>
          <a:p>
            <a:pPr lvl="1"/>
            <a:r>
              <a:rPr lang="sk-SK" i="1" dirty="0" smtClean="0"/>
              <a:t>ten potom doplníme o ďalšie faktory ako čas vykonávania, </a:t>
            </a:r>
            <a:r>
              <a:rPr lang="sk-SK" i="1" dirty="0" smtClean="0">
                <a:solidFill>
                  <a:schemeClr val="accent2"/>
                </a:solidFill>
              </a:rPr>
              <a:t>kognitívne vlastnosti</a:t>
            </a:r>
            <a:r>
              <a:rPr lang="sk-SK" i="1" dirty="0" smtClean="0"/>
              <a:t>,...</a:t>
            </a:r>
          </a:p>
          <a:p>
            <a:pPr lvl="1"/>
            <a:endParaRPr lang="sk-SK" sz="3600" dirty="0" smtClean="0"/>
          </a:p>
          <a:p>
            <a:pPr marL="457200" lvl="1" indent="0">
              <a:buNone/>
            </a:pPr>
            <a:endParaRPr lang="sk-SK" sz="3200" i="1" dirty="0"/>
          </a:p>
          <a:p>
            <a:pPr lvl="1"/>
            <a:endParaRPr lang="sk-SK" sz="3200" i="1" dirty="0"/>
          </a:p>
        </p:txBody>
      </p:sp>
      <p:pic>
        <p:nvPicPr>
          <p:cNvPr id="1026" name="Picture 2" descr="Výsledok vyh&amp;lcaron;adávania obrázkov pre dopyt watch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612" y="1690688"/>
            <a:ext cx="3106609" cy="462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81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1743" y="745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4800" dirty="0" smtClean="0"/>
              <a:t>Ukážka obrazovky</a:t>
            </a:r>
            <a:endParaRPr lang="sk-SK" sz="4800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753" y="1400153"/>
            <a:ext cx="9431907" cy="5305448"/>
          </a:xfrm>
        </p:spPr>
      </p:pic>
      <p:pic>
        <p:nvPicPr>
          <p:cNvPr id="2050" name="Picture 2" descr="Výsledok vyh&amp;lcaron;adávania obrázkov pre dopyt 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382" y="2377088"/>
            <a:ext cx="5026115" cy="376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0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Námety do diskusie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sz="3200" dirty="0" smtClean="0"/>
              <a:t>používateľ a problémy</a:t>
            </a:r>
          </a:p>
          <a:p>
            <a:pPr lvl="1"/>
            <a:r>
              <a:rPr lang="sk-SK" sz="2800" i="1" dirty="0" smtClean="0">
                <a:solidFill>
                  <a:schemeClr val="accent2"/>
                </a:solidFill>
              </a:rPr>
              <a:t>ako ho do nich dostať?</a:t>
            </a:r>
          </a:p>
          <a:p>
            <a:pPr lvl="1"/>
            <a:r>
              <a:rPr lang="sk-SK" sz="2800" i="1" dirty="0" smtClean="0">
                <a:solidFill>
                  <a:schemeClr val="accent2"/>
                </a:solidFill>
              </a:rPr>
              <a:t>kedy má používateľ vlastne problém?</a:t>
            </a:r>
          </a:p>
          <a:p>
            <a:r>
              <a:rPr lang="sk-SK" sz="3200" dirty="0" smtClean="0"/>
              <a:t>riadenie experimentu</a:t>
            </a:r>
          </a:p>
          <a:p>
            <a:pPr lvl="1"/>
            <a:r>
              <a:rPr lang="sk-SK" sz="2800" i="1" dirty="0" smtClean="0">
                <a:solidFill>
                  <a:schemeClr val="accent2"/>
                </a:solidFill>
              </a:rPr>
              <a:t>po akej dobe používateľa „postrčiť“ ak sa na dlhšie zasekne?</a:t>
            </a:r>
          </a:p>
          <a:p>
            <a:r>
              <a:rPr lang="sk-SK" sz="3200" dirty="0" smtClean="0"/>
              <a:t>zaradenie nezodpovedateľných úloh</a:t>
            </a:r>
          </a:p>
          <a:p>
            <a:pPr lvl="1"/>
            <a:r>
              <a:rPr lang="sk-SK" sz="2800" i="1" dirty="0" smtClean="0">
                <a:solidFill>
                  <a:schemeClr val="accent2"/>
                </a:solidFill>
              </a:rPr>
              <a:t>ak áno, povedať používateľovi, že sú tam, alebo čakať kým sa ozve?</a:t>
            </a:r>
          </a:p>
          <a:p>
            <a:r>
              <a:rPr lang="sk-SK" sz="3200" dirty="0" smtClean="0"/>
              <a:t>rôzne úlohy pre rovnakú vizualizáciu</a:t>
            </a:r>
          </a:p>
          <a:p>
            <a:pPr lvl="1"/>
            <a:r>
              <a:rPr lang="sk-SK" sz="2800" i="1" dirty="0" smtClean="0">
                <a:solidFill>
                  <a:schemeClr val="accent2"/>
                </a:solidFill>
              </a:rPr>
              <a:t>efekt poradia úloh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32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158</Words>
  <Application>Microsoft Office PowerPoint</Application>
  <PresentationFormat>Širokouhlá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Office</vt:lpstr>
      <vt:lpstr>    Použiteľnosť informačných vizualizácií v procese objavovania znalostí</vt:lpstr>
      <vt:lpstr>O čo ide a v čom je problém?</vt:lpstr>
      <vt:lpstr>Riešenie</vt:lpstr>
      <vt:lpstr>Ako na to?</vt:lpstr>
      <vt:lpstr>Ukážka obrazovky</vt:lpstr>
      <vt:lpstr>Námety do diskusie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Windows User</dc:creator>
  <cp:lastModifiedBy>Windows User</cp:lastModifiedBy>
  <cp:revision>29</cp:revision>
  <dcterms:created xsi:type="dcterms:W3CDTF">2016-11-09T13:27:19Z</dcterms:created>
  <dcterms:modified xsi:type="dcterms:W3CDTF">2016-11-09T22:39:08Z</dcterms:modified>
</cp:coreProperties>
</file>