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4" r:id="rId4"/>
    <p:sldId id="258" r:id="rId5"/>
    <p:sldId id="259" r:id="rId6"/>
    <p:sldId id="265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ĺžni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ĺžni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19" name="Zástupný symbol dátumu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9.3.2016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11" name="Zástupný symbol čísla snímky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9.3.2016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9.3.2016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9.3.2016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ĺžni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ĺžni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9.3.2016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9.3.2016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9.3.2016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9.3.2016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ĺžni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9.3.2016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9.3.2016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ĺžni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ĺžnik s jedným zaobleným roho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9.3.2016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ĺžni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ĺžni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nadpisu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A812B65-9A1B-42FF-8DDA-365A2B0950AF}" type="datetimeFigureOut">
              <a:rPr lang="sk-SK" smtClean="0"/>
              <a:pPr/>
              <a:t>9.3.2016</a:t>
            </a:fld>
            <a:endParaRPr lang="sk-SK"/>
          </a:p>
        </p:txBody>
      </p:sp>
      <p:sp>
        <p:nvSpPr>
          <p:cNvPr id="18" name="Zástupný symbol päty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Aplik</a:t>
            </a:r>
            <a:r>
              <a:rPr lang="sk-SK" dirty="0" err="1" smtClean="0"/>
              <a:t>ácia</a:t>
            </a:r>
            <a:r>
              <a:rPr lang="sk-SK" dirty="0" smtClean="0"/>
              <a:t> ovládaná mysľou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Patrik </a:t>
            </a:r>
            <a:r>
              <a:rPr lang="sk-SK" dirty="0" err="1" smtClean="0"/>
              <a:t>Berger</a:t>
            </a:r>
            <a:endParaRPr lang="sk-SK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 smtClean="0"/>
          </a:p>
          <a:p>
            <a:pPr algn="ctr">
              <a:buNone/>
            </a:pPr>
            <a:r>
              <a:rPr lang="sk-SK" sz="3600" dirty="0" smtClean="0"/>
              <a:t>Ďakujem za pozornosť</a:t>
            </a:r>
            <a:r>
              <a:rPr lang="en-US" sz="3600" dirty="0" smtClean="0"/>
              <a:t>!</a:t>
            </a:r>
            <a:endParaRPr lang="sk-SK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Obsah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3600" dirty="0" smtClean="0"/>
              <a:t>Čomu sa venujem</a:t>
            </a:r>
          </a:p>
          <a:p>
            <a:r>
              <a:rPr lang="sk-SK" sz="3600" dirty="0" smtClean="0"/>
              <a:t>Pripravovaný experiment</a:t>
            </a:r>
            <a:endParaRPr lang="sk-SK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Motivácia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Keď hovoríme o ovládaní mysľou, myslíme vlastne rozoznávanie „vzoru“ v EEG </a:t>
            </a:r>
            <a:r>
              <a:rPr lang="sk-SK" dirty="0" err="1" smtClean="0"/>
              <a:t>signále</a:t>
            </a:r>
            <a:r>
              <a:rPr lang="sk-SK" dirty="0" smtClean="0"/>
              <a:t>.</a:t>
            </a:r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P300</a:t>
            </a:r>
            <a:endParaRPr lang="sk-SK" dirty="0"/>
          </a:p>
        </p:txBody>
      </p:sp>
      <p:pic>
        <p:nvPicPr>
          <p:cNvPr id="4" name="Zástupný symbol obsahu 3" descr="p30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400" y="1219200"/>
            <a:ext cx="6502840" cy="3419596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Metóda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Spracovanie signálu (čistenie)</a:t>
            </a:r>
          </a:p>
          <a:p>
            <a:r>
              <a:rPr lang="en-US" dirty="0" err="1" smtClean="0"/>
              <a:t>Natr</a:t>
            </a:r>
            <a:r>
              <a:rPr lang="sk-SK" dirty="0" err="1" smtClean="0"/>
              <a:t>énovanie</a:t>
            </a:r>
            <a:r>
              <a:rPr lang="sk-SK" dirty="0" smtClean="0"/>
              <a:t> </a:t>
            </a:r>
            <a:r>
              <a:rPr lang="sk-SK" dirty="0" err="1" smtClean="0"/>
              <a:t>klasifikátora</a:t>
            </a:r>
            <a:r>
              <a:rPr lang="sk-SK" dirty="0" smtClean="0"/>
              <a:t> (LDA)</a:t>
            </a:r>
          </a:p>
          <a:p>
            <a:r>
              <a:rPr lang="sk-SK" dirty="0" smtClean="0"/>
              <a:t>Výber elektród (GA + LDA)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Výber elektród (GA + LDA)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k-SK" dirty="0" smtClean="0"/>
              <a:t>Základné charakteristiky</a:t>
            </a:r>
          </a:p>
          <a:p>
            <a:r>
              <a:rPr lang="sk-SK" dirty="0" smtClean="0"/>
              <a:t>Reprezentácia jedinca (12,5,...,8)</a:t>
            </a:r>
          </a:p>
          <a:p>
            <a:r>
              <a:rPr lang="sk-SK" dirty="0" smtClean="0"/>
              <a:t>Výpočet </a:t>
            </a:r>
            <a:r>
              <a:rPr lang="sk-SK" dirty="0" err="1" smtClean="0"/>
              <a:t>fitness</a:t>
            </a:r>
            <a:r>
              <a:rPr lang="sk-SK" dirty="0" smtClean="0"/>
              <a:t> – </a:t>
            </a:r>
            <a:r>
              <a:rPr lang="sk-SK" dirty="0" err="1" smtClean="0"/>
              <a:t>trénovacia</a:t>
            </a:r>
            <a:r>
              <a:rPr lang="sk-SK" dirty="0" smtClean="0"/>
              <a:t>, validačná a testovacia množina, LDA nad validačnou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Hypotézy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sz="2400" dirty="0" smtClean="0"/>
              <a:t>Metóda dosiahne vyššiu úspešnosť pre </a:t>
            </a:r>
            <a:r>
              <a:rPr lang="sk-SK" sz="2400" dirty="0" err="1" smtClean="0"/>
              <a:t>subset</a:t>
            </a:r>
            <a:r>
              <a:rPr lang="sk-SK" sz="2400" dirty="0" smtClean="0"/>
              <a:t> </a:t>
            </a:r>
            <a:r>
              <a:rPr lang="sk-SK" sz="2400" dirty="0" err="1" smtClean="0"/>
              <a:t>najdený</a:t>
            </a:r>
            <a:r>
              <a:rPr lang="sk-SK" sz="2400" dirty="0" smtClean="0"/>
              <a:t> pomocou GA ako pri použití:</a:t>
            </a:r>
          </a:p>
          <a:p>
            <a:r>
              <a:rPr lang="sk-SK" sz="2400" dirty="0" smtClean="0"/>
              <a:t>H0. Všetkých elektród</a:t>
            </a:r>
          </a:p>
          <a:p>
            <a:r>
              <a:rPr lang="sk-SK" sz="2400" dirty="0" smtClean="0"/>
              <a:t>H1. </a:t>
            </a:r>
            <a:r>
              <a:rPr lang="sk-SK" sz="2400" dirty="0" err="1" smtClean="0"/>
              <a:t>Subsetu</a:t>
            </a:r>
            <a:r>
              <a:rPr lang="sk-SK" sz="2400" dirty="0" smtClean="0"/>
              <a:t> zvoleného na základe umiestnenia daných elektród</a:t>
            </a:r>
          </a:p>
          <a:p>
            <a:pPr>
              <a:buNone/>
            </a:pPr>
            <a:endParaRPr lang="sk-SK" sz="2400" dirty="0" smtClean="0"/>
          </a:p>
          <a:p>
            <a:pPr>
              <a:buNone/>
            </a:pPr>
            <a:r>
              <a:rPr lang="sk-SK" sz="2400" dirty="0" smtClean="0"/>
              <a:t>H2. Metóda bude schopná rozoznať P300 v dátach </a:t>
            </a:r>
            <a:r>
              <a:rPr lang="sk-SK" sz="2400" dirty="0" err="1" smtClean="0"/>
              <a:t>Epocu</a:t>
            </a:r>
            <a:r>
              <a:rPr lang="sk-SK" sz="2400" dirty="0" smtClean="0"/>
              <a:t> – bude možné určovať znaky so </a:t>
            </a:r>
            <a:r>
              <a:rPr lang="sk-SK" sz="2400" dirty="0" err="1" smtClean="0"/>
              <a:t>signifikantne</a:t>
            </a:r>
            <a:r>
              <a:rPr lang="sk-SK" sz="2400" dirty="0" smtClean="0"/>
              <a:t> vyššou ako </a:t>
            </a:r>
            <a:r>
              <a:rPr lang="en-US" sz="2400" dirty="0" smtClean="0"/>
              <a:t>“n</a:t>
            </a:r>
            <a:r>
              <a:rPr lang="sk-SK" sz="2400" dirty="0" err="1" smtClean="0"/>
              <a:t>áhodnou</a:t>
            </a:r>
            <a:r>
              <a:rPr lang="en-US" sz="2400" dirty="0" smtClean="0"/>
              <a:t>”</a:t>
            </a:r>
            <a:r>
              <a:rPr lang="sk-SK" sz="2400" dirty="0" smtClean="0"/>
              <a:t> úspešnosťou.</a:t>
            </a:r>
            <a:endParaRPr lang="sk-SK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Experiment</a:t>
            </a:r>
            <a:endParaRPr lang="sk-SK" dirty="0"/>
          </a:p>
        </p:txBody>
      </p:sp>
      <p:pic>
        <p:nvPicPr>
          <p:cNvPr id="4" name="Zástupný symbol obsahu 3" descr="speller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7302" y="828424"/>
            <a:ext cx="7935433" cy="3591426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Replikujeme P300 </a:t>
            </a:r>
            <a:r>
              <a:rPr lang="sk-SK" dirty="0" err="1" smtClean="0"/>
              <a:t>Speller</a:t>
            </a:r>
            <a:endParaRPr lang="sk-SK" dirty="0" smtClean="0"/>
          </a:p>
          <a:p>
            <a:r>
              <a:rPr lang="sk-SK" dirty="0" smtClean="0"/>
              <a:t>Cieľ experimentu</a:t>
            </a:r>
          </a:p>
          <a:p>
            <a:r>
              <a:rPr lang="sk-SK" dirty="0" smtClean="0"/>
              <a:t>Úloha a počet účastníkov</a:t>
            </a:r>
          </a:p>
          <a:p>
            <a:r>
              <a:rPr lang="sk-SK" dirty="0" smtClean="0"/>
              <a:t>Rozdelenie </a:t>
            </a:r>
            <a:r>
              <a:rPr lang="sk-SK" dirty="0" smtClean="0"/>
              <a:t>experimentu</a:t>
            </a:r>
            <a:endParaRPr lang="en-US" dirty="0" smtClean="0"/>
          </a:p>
          <a:p>
            <a:endParaRPr lang="sk-SK" dirty="0" smtClean="0"/>
          </a:p>
          <a:p>
            <a:r>
              <a:rPr lang="en-US" dirty="0" smtClean="0"/>
              <a:t>Ur</a:t>
            </a:r>
            <a:r>
              <a:rPr lang="sk-SK" dirty="0" err="1" smtClean="0"/>
              <a:t>čenie</a:t>
            </a:r>
            <a:r>
              <a:rPr lang="sk-SK" dirty="0" smtClean="0"/>
              <a:t> </a:t>
            </a:r>
            <a:r>
              <a:rPr lang="sk-SK" smtClean="0"/>
              <a:t>úspešnosti metódy </a:t>
            </a:r>
            <a:endParaRPr lang="sk-SK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40</TotalTime>
  <Words>150</Words>
  <PresentationFormat>Prezentácia na obrazovke (4:3)</PresentationFormat>
  <Paragraphs>34</Paragraphs>
  <Slides>10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1" baseType="lpstr">
      <vt:lpstr>Aspekt</vt:lpstr>
      <vt:lpstr>Aplikácia ovládaná mysľou</vt:lpstr>
      <vt:lpstr>Obsah</vt:lpstr>
      <vt:lpstr>Motivácia</vt:lpstr>
      <vt:lpstr>P300</vt:lpstr>
      <vt:lpstr>Metóda</vt:lpstr>
      <vt:lpstr>Výber elektród (GA + LDA)</vt:lpstr>
      <vt:lpstr>Hypotézy</vt:lpstr>
      <vt:lpstr>Experiment</vt:lpstr>
      <vt:lpstr>Snímka 9</vt:lpstr>
      <vt:lpstr>Snímka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Aplikácia ovládaná mysľou</dc:title>
  <dc:creator>Cibi</dc:creator>
  <cp:lastModifiedBy>Cibi</cp:lastModifiedBy>
  <cp:revision>8</cp:revision>
  <dcterms:created xsi:type="dcterms:W3CDTF">2016-03-09T12:49:11Z</dcterms:created>
  <dcterms:modified xsi:type="dcterms:W3CDTF">2016-03-09T13:44:06Z</dcterms:modified>
</cp:coreProperties>
</file>