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56" autoAdjust="0"/>
  </p:normalViewPr>
  <p:slideViewPr>
    <p:cSldViewPr snapToGrid="0">
      <p:cViewPr varScale="1">
        <p:scale>
          <a:sx n="86" d="100"/>
          <a:sy n="86" d="100"/>
        </p:scale>
        <p:origin x="22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CCF7E-4AF2-41D3-A9C0-E287EBC933D3}" type="datetimeFigureOut">
              <a:rPr lang="sk-SK" smtClean="0"/>
              <a:t>27. 10. 2016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B81FF-42C2-4429-80DA-F48D9D8B43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65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546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Antisociálne</a:t>
            </a:r>
            <a:r>
              <a:rPr lang="sk-SK" dirty="0" smtClean="0"/>
              <a:t> správanie –</a:t>
            </a:r>
            <a:r>
              <a:rPr lang="sk-SK" baseline="0" dirty="0" smtClean="0"/>
              <a:t> také správanie sa, ktoré nejakým spôsobom ubližuje iným ľuďom.</a:t>
            </a:r>
          </a:p>
          <a:p>
            <a:r>
              <a:rPr lang="sk-SK" baseline="0" dirty="0" smtClean="0"/>
              <a:t>Takéto správanie je bežné v reálnom svete, no vďaka anonymite používateľov prekvitá v online svete.</a:t>
            </a:r>
          </a:p>
          <a:p>
            <a:r>
              <a:rPr lang="sk-SK" baseline="0" dirty="0" smtClean="0"/>
              <a:t>Tak ako by sme riešili keby sa k nám niekto tak správa v skutočnosti, mali by sme to riešiť aj na internete, aj keď dosť </a:t>
            </a:r>
            <a:r>
              <a:rPr lang="sk-SK" baseline="0" dirty="0" err="1" smtClean="0"/>
              <a:t>ľúdí</a:t>
            </a:r>
            <a:r>
              <a:rPr lang="sk-SK" baseline="0" dirty="0" smtClean="0"/>
              <a:t> si už vyvinulo takpovediac imunitu voči internetovým </a:t>
            </a:r>
            <a:r>
              <a:rPr lang="sk-SK" baseline="0" dirty="0" err="1" smtClean="0"/>
              <a:t>trolom</a:t>
            </a:r>
            <a:r>
              <a:rPr lang="sk-SK" baseline="0" dirty="0" smtClean="0"/>
              <a:t>.</a:t>
            </a:r>
          </a:p>
          <a:p>
            <a:r>
              <a:rPr lang="sk-SK" baseline="0" dirty="0" smtClean="0"/>
              <a:t>Čím ďalej je však táto otázka rozoberaná hlbšie a v mnohých štátoch sa zavádzajú opatrenia a zákony, ktoré takéto správanie obmedzujú a trestajú.</a:t>
            </a:r>
          </a:p>
          <a:p>
            <a:r>
              <a:rPr lang="sk-SK" baseline="0" dirty="0" err="1" smtClean="0"/>
              <a:t>Antisociálne</a:t>
            </a:r>
            <a:r>
              <a:rPr lang="sk-SK" baseline="0" dirty="0" smtClean="0"/>
              <a:t> správanie má samozrejme veľa typov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48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Je to ťažko povedať.</a:t>
            </a:r>
          </a:p>
          <a:p>
            <a:r>
              <a:rPr lang="sk-SK" dirty="0" smtClean="0"/>
              <a:t>Vo fáze analýzy DP som si prečítal niekoľko prác</a:t>
            </a:r>
            <a:r>
              <a:rPr lang="sk-SK" baseline="0" dirty="0" smtClean="0"/>
              <a:t> zaoberajúcich sa touto témou, každá z nich sa zaoberala detekciou nejakého konkrétneho typu správania. </a:t>
            </a:r>
          </a:p>
          <a:p>
            <a:r>
              <a:rPr lang="sk-SK" baseline="0" dirty="0" err="1" smtClean="0"/>
              <a:t>Trolovia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kyberšikana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hateri</a:t>
            </a:r>
            <a:r>
              <a:rPr lang="sk-SK" baseline="0" dirty="0" smtClean="0"/>
              <a:t>. Všetky práce si definíciu takého správania zjednodušili na všeobecnú definíciu </a:t>
            </a:r>
            <a:r>
              <a:rPr lang="sk-SK" baseline="0" dirty="0" err="1" smtClean="0"/>
              <a:t>antisociálneho</a:t>
            </a:r>
            <a:r>
              <a:rPr lang="sk-SK" baseline="0" dirty="0" smtClean="0"/>
              <a:t> správania. </a:t>
            </a:r>
          </a:p>
          <a:p>
            <a:r>
              <a:rPr lang="sk-SK" baseline="0" dirty="0" smtClean="0"/>
              <a:t>Podobné definície mi však najviac sedia na </a:t>
            </a:r>
            <a:r>
              <a:rPr lang="sk-SK" baseline="0" dirty="0" err="1" smtClean="0"/>
              <a:t>haterov</a:t>
            </a:r>
            <a:r>
              <a:rPr lang="sk-SK" baseline="0" dirty="0" smtClean="0"/>
              <a:t>, ktorých som sa rozhodol skúmať, konkrétne </a:t>
            </a:r>
            <a:r>
              <a:rPr lang="sk-SK" baseline="0" dirty="0" err="1" smtClean="0"/>
              <a:t>youtube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haterov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10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Základná analýza textu –</a:t>
            </a:r>
            <a:r>
              <a:rPr lang="sk-SK" baseline="0" dirty="0" smtClean="0"/>
              <a:t> hľadanie nevhodných slov, porovnanie so slovníkmi</a:t>
            </a:r>
          </a:p>
          <a:p>
            <a:r>
              <a:rPr lang="sk-SK" baseline="0" dirty="0" smtClean="0"/>
              <a:t>Pokročilé postupy – n-gramy, distribúcia znakov, diverzita znakov</a:t>
            </a:r>
          </a:p>
          <a:p>
            <a:r>
              <a:rPr lang="sk-SK" baseline="0" dirty="0" smtClean="0"/>
              <a:t>Analýza </a:t>
            </a:r>
            <a:r>
              <a:rPr lang="sk-SK" baseline="0" dirty="0" err="1" smtClean="0"/>
              <a:t>sentiment</a:t>
            </a:r>
            <a:r>
              <a:rPr lang="sk-SK" baseline="0" dirty="0" smtClean="0"/>
              <a:t> – špeciálny prípad spracovania jazyka </a:t>
            </a:r>
          </a:p>
          <a:p>
            <a:r>
              <a:rPr lang="sk-SK" baseline="0" dirty="0" err="1" smtClean="0"/>
              <a:t>Používateľsá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hhistória</a:t>
            </a:r>
            <a:r>
              <a:rPr lang="sk-SK" baseline="0" dirty="0" smtClean="0"/>
              <a:t> – informácie o používateľovi, jeho predošlé príspevky a reakcia komunity na ne</a:t>
            </a:r>
          </a:p>
          <a:p>
            <a:r>
              <a:rPr lang="sk-SK" baseline="0" dirty="0" smtClean="0"/>
              <a:t>Reakcia komunity – na konkrétny príspevok</a:t>
            </a:r>
          </a:p>
          <a:p>
            <a:r>
              <a:rPr lang="sk-SK" baseline="0" dirty="0" smtClean="0"/>
              <a:t>Hierarchické informácie – informácie o </a:t>
            </a:r>
            <a:r>
              <a:rPr lang="sk-SK" baseline="0" dirty="0" err="1" smtClean="0"/>
              <a:t>threade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51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Ako prvé som chcel získať dáta od iných autorov prác.</a:t>
            </a:r>
          </a:p>
          <a:p>
            <a:r>
              <a:rPr lang="sk-SK" dirty="0" smtClean="0"/>
              <a:t>Podarilo</a:t>
            </a:r>
            <a:r>
              <a:rPr lang="sk-SK" baseline="0" dirty="0" smtClean="0"/>
              <a:t> sa kontaktovať len zopár, získali sme od nich jedny celkom použiteľné dáta. Majú však hrozne málo fičúr, používateľská história vôbec nie je známa, lebo nám ju autori nemohli poskytnúť.</a:t>
            </a:r>
          </a:p>
          <a:p>
            <a:r>
              <a:rPr lang="sk-SK" baseline="0" dirty="0" smtClean="0"/>
              <a:t>Potreboval som získať vlastné dáta.</a:t>
            </a:r>
          </a:p>
          <a:p>
            <a:r>
              <a:rPr lang="sk-SK" baseline="0" dirty="0" smtClean="0"/>
              <a:t>Nájsť také videá, kde je búrlivá diskusia plná emócii -&gt; kanál s politickou tematikou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70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Rozhodol som sa vytvoriť aplikáciu, kde by mi mohli pomôcť značkovať ostatní ľudia.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90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Zatiaľ nie je hotová, keď ju dokončím pošlem </a:t>
            </a:r>
            <a:r>
              <a:rPr lang="sk-SK" dirty="0" err="1" smtClean="0"/>
              <a:t>link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39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81FF-42C2-4429-80DA-F48D9D8B43F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78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1710-08D9-4BE0-BA80-E40DBB48F3AE}" type="datetime1">
              <a:rPr lang="sk-SK" smtClean="0"/>
              <a:t>27. 10. 2016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835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848A-AB17-4139-9254-4C2188A446E0}" type="datetime1">
              <a:rPr lang="sk-SK" smtClean="0"/>
              <a:t>27. 10. 2016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0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1155-640D-4854-BFAF-3BBCF44026B9}" type="datetime1">
              <a:rPr lang="sk-SK" smtClean="0"/>
              <a:t>27. 10. 2016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178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A72E-FBED-4453-B944-732D6EBBEFF1}" type="datetime1">
              <a:rPr lang="sk-SK" smtClean="0"/>
              <a:t>27. 10. 2016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84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955F-39A7-4693-8ACA-8D96D6DB3921}" type="datetime1">
              <a:rPr lang="sk-SK" smtClean="0"/>
              <a:t>27. 10. 2016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68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0F88-72DA-41AE-B987-193E673EBBAA}" type="datetime1">
              <a:rPr lang="sk-SK" smtClean="0"/>
              <a:t>27. 10. 2016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29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055D-FA14-4FF1-9853-DD772CB5BD4D}" type="datetime1">
              <a:rPr lang="sk-SK" smtClean="0"/>
              <a:t>27. 10. 2016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92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93DF-8E03-49AF-98E7-1077F786372A}" type="datetime1">
              <a:rPr lang="sk-SK" smtClean="0"/>
              <a:t>27. 10. 2016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47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DD90-77C9-4AE8-95D3-26B94E82DDD0}" type="datetime1">
              <a:rPr lang="sk-SK" smtClean="0"/>
              <a:t>27. 10. 2016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0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AD83-0BCB-4EEE-9ECE-C60076E5FFBD}" type="datetime1">
              <a:rPr lang="sk-SK" smtClean="0"/>
              <a:t>27. 10. 2016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DC7A-33C0-4F53-8147-841640794CD8}" type="datetime1">
              <a:rPr lang="sk-SK" smtClean="0"/>
              <a:t>27. 10. 2016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02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7BE5-9129-4377-81C4-1D31BD9EA822}" type="datetime1">
              <a:rPr lang="sk-SK" smtClean="0"/>
              <a:t>27. 10. 2016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570D-890F-4A69-9589-702B98DBA7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7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5" y="3991387"/>
            <a:ext cx="2788989" cy="252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27" y="3991387"/>
            <a:ext cx="3974308" cy="25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94064"/>
            <a:ext cx="9144000" cy="2387600"/>
          </a:xfrm>
        </p:spPr>
        <p:txBody>
          <a:bodyPr>
            <a:noAutofit/>
          </a:bodyPr>
          <a:lstStyle/>
          <a:p>
            <a:r>
              <a:rPr lang="sk-SK" b="1" dirty="0" smtClean="0">
                <a:latin typeface="Gill Sans MT" panose="020B0502020104020203" pitchFamily="34" charset="-18"/>
              </a:rPr>
              <a:t>Detekcia </a:t>
            </a:r>
            <a:r>
              <a:rPr lang="sk-SK" b="1" dirty="0" err="1" smtClean="0">
                <a:latin typeface="Gill Sans MT" panose="020B0502020104020203" pitchFamily="34" charset="-18"/>
              </a:rPr>
              <a:t>antisociálneho</a:t>
            </a:r>
            <a:r>
              <a:rPr lang="sk-SK" b="1" dirty="0" smtClean="0">
                <a:latin typeface="Gill Sans MT" panose="020B0502020104020203" pitchFamily="34" charset="-18"/>
              </a:rPr>
              <a:t> správania v online komunitách</a:t>
            </a:r>
            <a:endParaRPr lang="sk-SK" b="1" dirty="0">
              <a:latin typeface="Gill Sans MT" panose="020B0502020104020203" pitchFamily="34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967855"/>
            <a:ext cx="6858000" cy="1655762"/>
          </a:xfrm>
        </p:spPr>
        <p:txBody>
          <a:bodyPr>
            <a:normAutofit/>
          </a:bodyPr>
          <a:lstStyle/>
          <a:p>
            <a:r>
              <a:rPr lang="sk-SK" sz="4000" dirty="0" smtClean="0">
                <a:latin typeface="Gill Sans MT" panose="020B0502020104020203" pitchFamily="34" charset="-18"/>
              </a:rPr>
              <a:t>Vedúci: Ivan </a:t>
            </a:r>
            <a:r>
              <a:rPr lang="sk-SK" sz="4000" dirty="0" smtClean="0">
                <a:latin typeface="Gill Sans MT" panose="020B0502020104020203" pitchFamily="34" charset="-18"/>
              </a:rPr>
              <a:t>Srba</a:t>
            </a:r>
          </a:p>
          <a:p>
            <a:r>
              <a:rPr lang="sk-SK" sz="4000" dirty="0" smtClean="0">
                <a:latin typeface="Gill Sans MT" panose="020B0502020104020203" pitchFamily="34" charset="-18"/>
              </a:rPr>
              <a:t>Martin </a:t>
            </a:r>
            <a:r>
              <a:rPr lang="sk-SK" sz="4000" dirty="0" smtClean="0">
                <a:latin typeface="Gill Sans MT" panose="020B0502020104020203" pitchFamily="34" charset="-18"/>
              </a:rPr>
              <a:t>Borák</a:t>
            </a:r>
            <a:endParaRPr lang="sk-SK" sz="4000" dirty="0">
              <a:latin typeface="Gill Sans MT" panose="020B0502020104020203" pitchFamily="34" charset="-18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0" y="3281889"/>
            <a:ext cx="1895996" cy="218741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16" y="3431263"/>
            <a:ext cx="1887073" cy="217712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341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722"/>
            <a:ext cx="9144000" cy="184855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47437"/>
            <a:ext cx="7886700" cy="1714281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Gill Sans MT" panose="020B0502020104020203" pitchFamily="34" charset="-18"/>
              </a:rPr>
              <a:t>Výzva: </a:t>
            </a:r>
          </a:p>
          <a:p>
            <a:pPr lvl="1"/>
            <a:r>
              <a:rPr lang="sk-SK" sz="3200" dirty="0" smtClean="0">
                <a:latin typeface="Gill Sans MT" panose="020B0502020104020203" pitchFamily="34" charset="-18"/>
              </a:rPr>
              <a:t>Pomôžte mi zbaviť sa nenávisti.</a:t>
            </a:r>
          </a:p>
          <a:p>
            <a:r>
              <a:rPr lang="sk-SK" sz="3600" dirty="0" smtClean="0">
                <a:latin typeface="Gill Sans MT" panose="020B0502020104020203" pitchFamily="34" charset="-18"/>
              </a:rPr>
              <a:t>Odmena: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10</a:t>
            </a:fld>
            <a:r>
              <a:rPr lang="sk-SK" dirty="0"/>
              <a:t>/10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50" y="4353277"/>
            <a:ext cx="7886700" cy="171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dirty="0" smtClean="0">
                <a:latin typeface="Gill Sans MT" panose="020B0502020104020203" pitchFamily="34" charset="-18"/>
              </a:rPr>
              <a:t>Pripojte sa k diskusii.</a:t>
            </a:r>
          </a:p>
        </p:txBody>
      </p:sp>
    </p:spTree>
    <p:extLst>
      <p:ext uri="{BB962C8B-B14F-4D97-AF65-F5344CB8AC3E}">
        <p14:creationId xmlns:p14="http://schemas.microsoft.com/office/powerpoint/2010/main" val="25444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6471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4400" dirty="0" smtClean="0">
                <a:latin typeface="Gill Sans MT" panose="020B0502020104020203" pitchFamily="34" charset="-18"/>
              </a:rPr>
              <a:t>Čo je to </a:t>
            </a:r>
            <a:r>
              <a:rPr lang="sk-SK" sz="4400" dirty="0" err="1" smtClean="0">
                <a:latin typeface="Gill Sans MT" panose="020B0502020104020203" pitchFamily="34" charset="-18"/>
              </a:rPr>
              <a:t>antisociálne</a:t>
            </a:r>
            <a:r>
              <a:rPr lang="sk-SK" sz="4400" dirty="0" smtClean="0">
                <a:latin typeface="Gill Sans MT" panose="020B0502020104020203" pitchFamily="34" charset="-18"/>
              </a:rPr>
              <a:t> správanie?</a:t>
            </a:r>
          </a:p>
          <a:p>
            <a:pPr>
              <a:lnSpc>
                <a:spcPct val="100000"/>
              </a:lnSpc>
            </a:pPr>
            <a:r>
              <a:rPr lang="sk-SK" sz="4400" dirty="0" smtClean="0">
                <a:latin typeface="Gill Sans MT" panose="020B0502020104020203" pitchFamily="34" charset="-18"/>
              </a:rPr>
              <a:t>Prečo je to problém?</a:t>
            </a:r>
          </a:p>
          <a:p>
            <a:pPr>
              <a:lnSpc>
                <a:spcPct val="100000"/>
              </a:lnSpc>
            </a:pPr>
            <a:r>
              <a:rPr lang="sk-SK" sz="4400" dirty="0" smtClean="0">
                <a:latin typeface="Gill Sans MT" panose="020B0502020104020203" pitchFamily="34" charset="-18"/>
              </a:rPr>
              <a:t>Typy </a:t>
            </a:r>
            <a:r>
              <a:rPr lang="sk-SK" sz="4400" dirty="0" err="1" smtClean="0">
                <a:latin typeface="Gill Sans MT" panose="020B0502020104020203" pitchFamily="34" charset="-18"/>
              </a:rPr>
              <a:t>antisociálneho</a:t>
            </a:r>
            <a:r>
              <a:rPr lang="sk-SK" sz="4400" dirty="0" smtClean="0">
                <a:latin typeface="Gill Sans MT" panose="020B0502020104020203" pitchFamily="34" charset="-18"/>
              </a:rPr>
              <a:t> správania:</a:t>
            </a:r>
          </a:p>
          <a:p>
            <a:pPr lvl="1">
              <a:lnSpc>
                <a:spcPct val="100000"/>
              </a:lnSpc>
            </a:pPr>
            <a:r>
              <a:rPr lang="sk-SK" sz="4000" dirty="0" err="1" smtClean="0">
                <a:latin typeface="Gill Sans MT" panose="020B0502020104020203" pitchFamily="34" charset="-18"/>
              </a:rPr>
              <a:t>trolling</a:t>
            </a:r>
            <a:r>
              <a:rPr lang="sk-SK" sz="4000" dirty="0" smtClean="0">
                <a:latin typeface="Gill Sans MT" panose="020B0502020104020203" pitchFamily="34" charset="-18"/>
              </a:rPr>
              <a:t>, </a:t>
            </a:r>
            <a:r>
              <a:rPr lang="sk-SK" sz="4000" dirty="0" err="1" smtClean="0">
                <a:latin typeface="Gill Sans MT" panose="020B0502020104020203" pitchFamily="34" charset="-18"/>
              </a:rPr>
              <a:t>flaming</a:t>
            </a:r>
            <a:r>
              <a:rPr lang="sk-SK" sz="4000" dirty="0" smtClean="0">
                <a:latin typeface="Gill Sans MT" panose="020B0502020104020203" pitchFamily="34" charset="-18"/>
              </a:rPr>
              <a:t>, </a:t>
            </a:r>
            <a:r>
              <a:rPr lang="sk-SK" sz="4000" dirty="0" err="1" smtClean="0">
                <a:latin typeface="Gill Sans MT" panose="020B0502020104020203" pitchFamily="34" charset="-18"/>
              </a:rPr>
              <a:t>griefing</a:t>
            </a:r>
            <a:r>
              <a:rPr lang="sk-SK" sz="4000" dirty="0" smtClean="0">
                <a:latin typeface="Gill Sans MT" panose="020B0502020104020203" pitchFamily="34" charset="-18"/>
              </a:rPr>
              <a:t>, </a:t>
            </a:r>
            <a:r>
              <a:rPr lang="sk-SK" sz="4000" dirty="0" err="1" smtClean="0">
                <a:latin typeface="Gill Sans MT" panose="020B0502020104020203" pitchFamily="34" charset="-18"/>
              </a:rPr>
              <a:t>cyberbullying</a:t>
            </a:r>
            <a:r>
              <a:rPr lang="sk-SK" sz="4000" dirty="0" smtClean="0">
                <a:latin typeface="Gill Sans MT" panose="020B0502020104020203" pitchFamily="34" charset="-18"/>
              </a:rPr>
              <a:t>, </a:t>
            </a:r>
            <a:r>
              <a:rPr lang="sk-SK" sz="4000" dirty="0" err="1" smtClean="0">
                <a:latin typeface="Gill Sans MT" panose="020B0502020104020203" pitchFamily="34" charset="-18"/>
              </a:rPr>
              <a:t>spamming</a:t>
            </a:r>
            <a:r>
              <a:rPr lang="sk-SK" sz="4000" dirty="0" smtClean="0">
                <a:latin typeface="Gill Sans MT" panose="020B0502020104020203" pitchFamily="34" charset="-18"/>
              </a:rPr>
              <a:t>, </a:t>
            </a:r>
            <a:r>
              <a:rPr lang="sk-SK" sz="4000" dirty="0" err="1" smtClean="0">
                <a:latin typeface="Gill Sans MT" panose="020B0502020104020203" pitchFamily="34" charset="-18"/>
              </a:rPr>
              <a:t>hating</a:t>
            </a:r>
            <a:r>
              <a:rPr lang="sk-SK" sz="4000" dirty="0" smtClean="0">
                <a:latin typeface="Gill Sans MT" panose="020B0502020104020203" pitchFamily="34" charset="-18"/>
              </a:rPr>
              <a:t>, ...</a:t>
            </a:r>
            <a:endParaRPr lang="sk-SK" sz="4000" dirty="0">
              <a:latin typeface="Gill Sans MT" panose="020B0502020104020203" pitchFamily="34" charset="-18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2</a:t>
            </a:fld>
            <a:r>
              <a:rPr lang="sk-SK" dirty="0" smtClean="0"/>
              <a:t>/10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62677" cy="1325563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latin typeface="Gill Sans MT" panose="020B0502020104020203" pitchFamily="34" charset="-18"/>
              </a:rPr>
              <a:t>Aký typ je najvhodnejšie </a:t>
            </a:r>
            <a:r>
              <a:rPr lang="sk-SK" sz="5400" b="1" dirty="0" err="1" smtClean="0">
                <a:latin typeface="Gill Sans MT" panose="020B0502020104020203" pitchFamily="34" charset="-18"/>
              </a:rPr>
              <a:t>detekovať</a:t>
            </a:r>
            <a:r>
              <a:rPr lang="sk-SK" sz="5400" b="1" dirty="0" smtClean="0">
                <a:latin typeface="Gill Sans MT" panose="020B0502020104020203" pitchFamily="34" charset="-18"/>
              </a:rPr>
              <a:t>?</a:t>
            </a:r>
            <a:endParaRPr lang="sk-SK" sz="54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3</a:t>
            </a:fld>
            <a:r>
              <a:rPr lang="sk-SK" dirty="0" smtClean="0"/>
              <a:t>/10</a:t>
            </a:r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52" y="1690689"/>
            <a:ext cx="6491469" cy="43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86" y="2583864"/>
            <a:ext cx="3810000" cy="2533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17" y="2583864"/>
            <a:ext cx="4464538" cy="25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25903 -0.0004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3338"/>
            <a:ext cx="9144002" cy="17513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493" y="320674"/>
            <a:ext cx="8289013" cy="1325563"/>
          </a:xfrm>
        </p:spPr>
        <p:txBody>
          <a:bodyPr>
            <a:noAutofit/>
          </a:bodyPr>
          <a:lstStyle/>
          <a:p>
            <a:r>
              <a:rPr lang="sk-SK" sz="5400" b="1" dirty="0">
                <a:latin typeface="Gill Sans MT" panose="020B0502020104020203" pitchFamily="34" charset="-18"/>
              </a:rPr>
              <a:t>Ako identifikovať </a:t>
            </a:r>
            <a:r>
              <a:rPr lang="sk-SK" sz="5400" b="1" dirty="0" err="1">
                <a:latin typeface="Gill Sans MT" panose="020B0502020104020203" pitchFamily="34" charset="-18"/>
              </a:rPr>
              <a:t>hatera</a:t>
            </a:r>
            <a:r>
              <a:rPr lang="sk-SK" sz="5400" b="1" dirty="0">
                <a:latin typeface="Gill Sans MT" panose="020B0502020104020203" pitchFamily="34" charset="-18"/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Gill Sans MT" panose="020B0502020104020203" pitchFamily="34" charset="-18"/>
              </a:rPr>
              <a:t>V</a:t>
            </a:r>
            <a:r>
              <a:rPr lang="sk-SK" sz="3600" dirty="0" smtClean="0">
                <a:latin typeface="Gill Sans MT" panose="020B0502020104020203" pitchFamily="34" charset="-18"/>
              </a:rPr>
              <a:t>erbálny útok </a:t>
            </a:r>
            <a:r>
              <a:rPr lang="sk-SK" sz="3600" dirty="0">
                <a:latin typeface="Gill Sans MT" panose="020B0502020104020203" pitchFamily="34" charset="-18"/>
              </a:rPr>
              <a:t>na autora videa, subjekt videa, autora </a:t>
            </a:r>
            <a:r>
              <a:rPr lang="sk-SK" sz="3600" dirty="0" smtClean="0">
                <a:latin typeface="Gill Sans MT" panose="020B0502020104020203" pitchFamily="34" charset="-18"/>
              </a:rPr>
              <a:t>komentára </a:t>
            </a:r>
            <a:r>
              <a:rPr lang="sk-SK" sz="3600" dirty="0">
                <a:latin typeface="Gill Sans MT" panose="020B0502020104020203" pitchFamily="34" charset="-18"/>
              </a:rPr>
              <a:t>alebo </a:t>
            </a:r>
            <a:r>
              <a:rPr lang="sk-SK" sz="3600" dirty="0" smtClean="0">
                <a:latin typeface="Gill Sans MT" panose="020B0502020104020203" pitchFamily="34" charset="-18"/>
              </a:rPr>
              <a:t>im blízku osobu.</a:t>
            </a:r>
          </a:p>
          <a:p>
            <a:r>
              <a:rPr lang="sk-SK" sz="3600" dirty="0" smtClean="0">
                <a:latin typeface="Gill Sans MT" panose="020B0502020104020203" pitchFamily="34" charset="-18"/>
              </a:rPr>
              <a:t>Na </a:t>
            </a:r>
            <a:r>
              <a:rPr lang="sk-SK" sz="3600" dirty="0">
                <a:latin typeface="Gill Sans MT" panose="020B0502020104020203" pitchFamily="34" charset="-18"/>
              </a:rPr>
              <a:t>rozdiel od </a:t>
            </a:r>
            <a:r>
              <a:rPr lang="sk-SK" sz="3600" dirty="0" smtClean="0">
                <a:latin typeface="Gill Sans MT" panose="020B0502020104020203" pitchFamily="34" charset="-18"/>
              </a:rPr>
              <a:t>kritiky musí byť subjektívne negatívne </a:t>
            </a:r>
            <a:r>
              <a:rPr lang="sk-SK" sz="3600" dirty="0">
                <a:latin typeface="Gill Sans MT" panose="020B0502020104020203" pitchFamily="34" charset="-18"/>
              </a:rPr>
              <a:t>citovo </a:t>
            </a:r>
            <a:r>
              <a:rPr lang="sk-SK" sz="3600" dirty="0" smtClean="0">
                <a:latin typeface="Gill Sans MT" panose="020B0502020104020203" pitchFamily="34" charset="-18"/>
              </a:rPr>
              <a:t>zafarbený.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4</a:t>
            </a:fld>
            <a:r>
              <a:rPr lang="sk-SK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4484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3303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5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497" y="410368"/>
            <a:ext cx="8637005" cy="1325563"/>
          </a:xfrm>
        </p:spPr>
        <p:txBody>
          <a:bodyPr>
            <a:noAutofit/>
          </a:bodyPr>
          <a:lstStyle/>
          <a:p>
            <a:r>
              <a:rPr lang="sk-SK" sz="5400" b="1" dirty="0">
                <a:latin typeface="Gill Sans MT" panose="020B0502020104020203" pitchFamily="34" charset="-18"/>
              </a:rPr>
              <a:t>Čo nové môžem dokázať?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9" y="1362526"/>
            <a:ext cx="7405699" cy="527753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u="sng" dirty="0" smtClean="0">
                <a:latin typeface="Gill Sans MT" panose="020B0502020104020203" pitchFamily="34" charset="-18"/>
              </a:rPr>
              <a:t>HYPOTÉZA</a:t>
            </a:r>
            <a:r>
              <a:rPr lang="sk-SK" sz="4000" dirty="0" smtClean="0">
                <a:latin typeface="Gill Sans MT" panose="020B0502020104020203" pitchFamily="34" charset="-18"/>
              </a:rPr>
              <a:t/>
            </a:r>
            <a:br>
              <a:rPr lang="sk-SK" sz="4000" dirty="0" smtClean="0">
                <a:latin typeface="Gill Sans MT" panose="020B0502020104020203" pitchFamily="34" charset="-18"/>
              </a:rPr>
            </a:br>
            <a:r>
              <a:rPr lang="sk-SK" sz="4000" dirty="0" smtClean="0">
                <a:latin typeface="Gill Sans MT" panose="020B0502020104020203" pitchFamily="34" charset="-18"/>
              </a:rPr>
              <a:t>Na základe vhodnej kombinácie rozličných </a:t>
            </a:r>
            <a:r>
              <a:rPr lang="sk-SK" sz="4000" dirty="0">
                <a:latin typeface="Gill Sans MT" panose="020B0502020104020203" pitchFamily="34" charset="-18"/>
              </a:rPr>
              <a:t>feature </a:t>
            </a:r>
            <a:r>
              <a:rPr lang="sk-SK" sz="4000" dirty="0" smtClean="0">
                <a:latin typeface="Gill Sans MT" panose="020B0502020104020203" pitchFamily="34" charset="-18"/>
              </a:rPr>
              <a:t>skupín dokážem identifikovať </a:t>
            </a:r>
            <a:r>
              <a:rPr lang="sk-SK" sz="4000" dirty="0" err="1" smtClean="0">
                <a:latin typeface="Gill Sans MT" panose="020B0502020104020203" pitchFamily="34" charset="-18"/>
              </a:rPr>
              <a:t>haterské</a:t>
            </a:r>
            <a:r>
              <a:rPr lang="sk-SK" sz="4000" dirty="0" smtClean="0">
                <a:latin typeface="Gill Sans MT" panose="020B0502020104020203" pitchFamily="34" charset="-18"/>
              </a:rPr>
              <a:t> príspevky </a:t>
            </a:r>
            <a:r>
              <a:rPr lang="sk-SK" sz="4000" dirty="0">
                <a:latin typeface="Gill Sans MT" panose="020B0502020104020203" pitchFamily="34" charset="-18"/>
              </a:rPr>
              <a:t>v </a:t>
            </a:r>
            <a:r>
              <a:rPr lang="sk-SK" sz="4000" dirty="0" smtClean="0">
                <a:latin typeface="Gill Sans MT" panose="020B0502020104020203" pitchFamily="34" charset="-18"/>
              </a:rPr>
              <a:t>komentároch </a:t>
            </a:r>
            <a:r>
              <a:rPr lang="sk-SK" sz="4000" dirty="0">
                <a:latin typeface="Gill Sans MT" panose="020B0502020104020203" pitchFamily="34" charset="-18"/>
              </a:rPr>
              <a:t>YouTube </a:t>
            </a:r>
            <a:r>
              <a:rPr lang="sk-SK" sz="4000" dirty="0" smtClean="0">
                <a:latin typeface="Gill Sans MT" panose="020B0502020104020203" pitchFamily="34" charset="-18"/>
              </a:rPr>
              <a:t>videí lepšie ako </a:t>
            </a:r>
            <a:r>
              <a:rPr lang="sk-SK" sz="4000" dirty="0">
                <a:latin typeface="Gill Sans MT" panose="020B0502020104020203" pitchFamily="34" charset="-18"/>
              </a:rPr>
              <a:t>state of </a:t>
            </a:r>
            <a:r>
              <a:rPr lang="sk-SK" sz="4000" dirty="0" err="1">
                <a:latin typeface="Gill Sans MT" panose="020B0502020104020203" pitchFamily="34" charset="-18"/>
              </a:rPr>
              <a:t>the</a:t>
            </a:r>
            <a:r>
              <a:rPr lang="sk-SK" sz="4000" dirty="0">
                <a:latin typeface="Gill Sans MT" panose="020B0502020104020203" pitchFamily="34" charset="-18"/>
              </a:rPr>
              <a:t> </a:t>
            </a:r>
            <a:r>
              <a:rPr lang="sk-SK" sz="4000" dirty="0" smtClean="0">
                <a:latin typeface="Gill Sans MT" panose="020B0502020104020203" pitchFamily="34" charset="-18"/>
              </a:rPr>
              <a:t>art prístupy.</a:t>
            </a:r>
            <a:endParaRPr lang="sk-SK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5</a:t>
            </a:fld>
            <a:r>
              <a:rPr lang="sk-SK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0160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978" y="410368"/>
            <a:ext cx="8474044" cy="1325563"/>
          </a:xfrm>
        </p:spPr>
        <p:txBody>
          <a:bodyPr>
            <a:noAutofit/>
          </a:bodyPr>
          <a:lstStyle/>
          <a:p>
            <a:r>
              <a:rPr lang="sk-SK" sz="5400" b="1" dirty="0">
                <a:latin typeface="Gill Sans MT" panose="020B0502020104020203" pitchFamily="34" charset="-18"/>
              </a:rPr>
              <a:t>Základom sú vhodné dáta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" y="3202925"/>
            <a:ext cx="7450373" cy="33359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Gill Sans MT" panose="020B0502020104020203" pitchFamily="34" charset="-18"/>
              </a:rPr>
              <a:t>Dáta autorov iných </a:t>
            </a:r>
            <a:r>
              <a:rPr lang="sk-SK" sz="3600" dirty="0" smtClean="0">
                <a:latin typeface="Gill Sans MT" panose="020B0502020104020203" pitchFamily="34" charset="-18"/>
              </a:rPr>
              <a:t>prác.</a:t>
            </a:r>
          </a:p>
          <a:p>
            <a:pPr lvl="1"/>
            <a:r>
              <a:rPr lang="sk-SK" sz="3200" dirty="0" smtClean="0">
                <a:latin typeface="Gill Sans MT" panose="020B0502020104020203" pitchFamily="34" charset="-18"/>
              </a:rPr>
              <a:t>Nedostatok informácií.</a:t>
            </a:r>
          </a:p>
          <a:p>
            <a:r>
              <a:rPr lang="sk-SK" sz="3600" dirty="0" smtClean="0">
                <a:latin typeface="Gill Sans MT" panose="020B0502020104020203" pitchFamily="34" charset="-18"/>
              </a:rPr>
              <a:t>Vlastnoručne zozbierané dáta.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6</a:t>
            </a:fld>
            <a:r>
              <a:rPr lang="sk-SK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21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5400" b="1" dirty="0">
                <a:latin typeface="Gill Sans MT" panose="020B0502020104020203" pitchFamily="34" charset="-18"/>
              </a:rPr>
              <a:t>S veľa dátami prichádza veľa značkovania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7</a:t>
            </a:fld>
            <a:r>
              <a:rPr lang="sk-SK" dirty="0"/>
              <a:t>/10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202"/>
            <a:ext cx="9144000" cy="4033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" y="5419373"/>
            <a:ext cx="769545" cy="2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3281 -0.2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2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8</a:t>
            </a:fld>
            <a:r>
              <a:rPr lang="sk-SK" dirty="0"/>
              <a:t>/10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" y="84222"/>
            <a:ext cx="8639051" cy="634373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70D-890F-4A69-9589-702B98DBA769}" type="slidenum">
              <a:rPr lang="sk-SK" smtClean="0"/>
              <a:t>9</a:t>
            </a:fld>
            <a:r>
              <a:rPr lang="sk-SK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9037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452</Words>
  <Application>Microsoft Office PowerPoint</Application>
  <PresentationFormat>Předvádění na obrazovce (4:3)</PresentationFormat>
  <Paragraphs>60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Motiv Office</vt:lpstr>
      <vt:lpstr>Detekcia antisociálneho správania v online komunitách</vt:lpstr>
      <vt:lpstr>Prezentace aplikace PowerPoint</vt:lpstr>
      <vt:lpstr>Aký typ je najvhodnejšie detekovať?</vt:lpstr>
      <vt:lpstr>Ako identifikovať hatera?</vt:lpstr>
      <vt:lpstr>Čo nové môžem dokázať?</vt:lpstr>
      <vt:lpstr>Základom sú vhodné dáta</vt:lpstr>
      <vt:lpstr>S veľa dátami prichádza veľa značkovania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Detekcia antisociálneho správania v online komunitách</dc:title>
  <dc:creator>Martin</dc:creator>
  <cp:lastModifiedBy>Martin</cp:lastModifiedBy>
  <cp:revision>25</cp:revision>
  <dcterms:created xsi:type="dcterms:W3CDTF">2016-10-26T21:13:21Z</dcterms:created>
  <dcterms:modified xsi:type="dcterms:W3CDTF">2016-10-27T08:03:21Z</dcterms:modified>
</cp:coreProperties>
</file>