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9"/>
  </p:notesMasterIdLst>
  <p:sldIdLst>
    <p:sldId id="256" r:id="rId2"/>
    <p:sldId id="257" r:id="rId3"/>
    <p:sldId id="260" r:id="rId4"/>
    <p:sldId id="259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28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52DC5-D3B7-4A56-95DA-6F5FACCF8673}" type="datetimeFigureOut">
              <a:rPr lang="sk-SK" smtClean="0"/>
              <a:t>16.3.2016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8D016-C03C-42EB-8F47-4BB24880B3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884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E8E2-0496-4EDD-BA84-EA4AFB897FED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07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AC4C-108A-452D-8170-B2FDEF65FCB7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181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C49E-E60A-410D-8741-FF7D2632D70E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37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A87F-48E5-4A4D-B612-929EA9D9F6A1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64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D50C-B772-4F44-887C-D67D6630AB2E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66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B115-E374-438B-98DF-AA36A123B374}" type="datetime1">
              <a:rPr lang="sk-SK" smtClean="0"/>
              <a:t>16.3.2016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122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9A9C-7302-4D10-AD07-5F0EF900BFC6}" type="datetime1">
              <a:rPr lang="sk-SK" smtClean="0"/>
              <a:t>16.3.2016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872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6152-E37E-4BAB-8C89-EEDF6493AE1F}" type="datetime1">
              <a:rPr lang="sk-SK" smtClean="0"/>
              <a:t>16.3.2016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36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DE5E-F571-4579-B8FE-0FDDEBBD2952}" type="datetime1">
              <a:rPr lang="sk-SK" smtClean="0"/>
              <a:t>16.3.2016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07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7FE7B79-6358-4BAC-B14D-824AC0A481A9}" type="datetime1">
              <a:rPr lang="sk-SK" smtClean="0"/>
              <a:t>16.3.2016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797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440D-41DD-4DD3-9140-7B25B79BDC0C}" type="datetime1">
              <a:rPr lang="sk-SK" smtClean="0"/>
              <a:t>16.3.2016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729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A221EB-7A0F-4540-9A16-64F10B22EB38}" type="datetime1">
              <a:rPr lang="sk-SK" smtClean="0"/>
              <a:t>16.3.2016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89D247-0C03-4FF2-B25A-0610F6A43505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70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</a:t>
            </a:r>
            <a:r>
              <a:rPr lang="sk-SK" dirty="0" err="1" smtClean="0"/>
              <a:t>čítač</a:t>
            </a:r>
            <a:r>
              <a:rPr lang="sk-SK" dirty="0" smtClean="0"/>
              <a:t> ovládaný hlasom	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Meno: Martin Mokrý</a:t>
            </a:r>
          </a:p>
          <a:p>
            <a:r>
              <a:rPr lang="sk-SK" dirty="0" smtClean="0"/>
              <a:t>Vedúci: Jakub </a:t>
            </a:r>
            <a:r>
              <a:rPr lang="sk-SK" dirty="0" err="1" smtClean="0"/>
              <a:t>Ševcech</a:t>
            </a:r>
            <a:endParaRPr lang="sk-SK" dirty="0" smtClean="0"/>
          </a:p>
          <a:p>
            <a:r>
              <a:rPr lang="sk-SK" dirty="0" smtClean="0"/>
              <a:t>17.03.2016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1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95" y="4455620"/>
            <a:ext cx="35909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Hypot</a:t>
            </a:r>
            <a:r>
              <a:rPr lang="sk-SK" dirty="0" err="1" smtClean="0"/>
              <a:t>éza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126480" y="2399407"/>
            <a:ext cx="4754880" cy="402336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k-SK" sz="2400" b="1" dirty="0" smtClean="0"/>
              <a:t>Extrahované </a:t>
            </a:r>
            <a:r>
              <a:rPr lang="sk-SK" sz="2400" b="1" dirty="0"/>
              <a:t>vlastnosti zo signálu obsahujú dostatok informácii na správnu klasifikáciu zvukov.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191937"/>
            <a:ext cx="3330953" cy="3330953"/>
          </a:xfrm>
          <a:prstGeom prst="rect">
            <a:avLst/>
          </a:prstGeom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64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Zrealizované testy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Zástupný objekt pre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50220"/>
              </p:ext>
            </p:extLst>
          </p:nvPr>
        </p:nvGraphicFramePr>
        <p:xfrm>
          <a:off x="2361609" y="2432808"/>
          <a:ext cx="7117950" cy="2279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850">
                  <a:extLst>
                    <a:ext uri="{9D8B030D-6E8A-4147-A177-3AD203B41FA5}">
                      <a16:colId xmlns:a16="http://schemas.microsoft.com/office/drawing/2014/main" val="2224573125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1874954327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1891999579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788990249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1047837265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2672488428"/>
                    </a:ext>
                  </a:extLst>
                </a:gridCol>
                <a:gridCol w="1016850">
                  <a:extLst>
                    <a:ext uri="{9D8B030D-6E8A-4147-A177-3AD203B41FA5}">
                      <a16:colId xmlns:a16="http://schemas.microsoft.com/office/drawing/2014/main" val="1099702984"/>
                    </a:ext>
                  </a:extLst>
                </a:gridCol>
              </a:tblGrid>
              <a:tr h="439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MFCC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LPC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 err="1" smtClean="0">
                          <a:effectLst/>
                        </a:rPr>
                        <a:t>Spectral</a:t>
                      </a:r>
                      <a:r>
                        <a:rPr lang="sk-SK" sz="1200" dirty="0" smtClean="0">
                          <a:effectLst/>
                        </a:rPr>
                        <a:t> </a:t>
                      </a:r>
                      <a:r>
                        <a:rPr lang="sk-SK" sz="1200" dirty="0" err="1" smtClean="0">
                          <a:effectLst/>
                        </a:rPr>
                        <a:t>centroid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 err="1" smtClean="0">
                          <a:effectLst/>
                        </a:rPr>
                        <a:t>Spectral</a:t>
                      </a:r>
                      <a:r>
                        <a:rPr lang="sk-SK" sz="1200" dirty="0" smtClean="0">
                          <a:effectLst/>
                        </a:rPr>
                        <a:t> </a:t>
                      </a:r>
                      <a:r>
                        <a:rPr lang="sk-SK" sz="1200" dirty="0" err="1" smtClean="0">
                          <a:effectLst/>
                        </a:rPr>
                        <a:t>bandwidth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 err="1" smtClean="0">
                          <a:effectLst/>
                        </a:rPr>
                        <a:t>Spectral</a:t>
                      </a:r>
                      <a:r>
                        <a:rPr lang="sk-SK" sz="1200" baseline="0" dirty="0" smtClean="0">
                          <a:effectLst/>
                        </a:rPr>
                        <a:t> </a:t>
                      </a:r>
                      <a:r>
                        <a:rPr lang="sk-SK" sz="1200" baseline="0" dirty="0" err="1" smtClean="0">
                          <a:effectLst/>
                        </a:rPr>
                        <a:t>flux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 err="1" smtClean="0">
                          <a:effectLst/>
                        </a:rPr>
                        <a:t>Spectral</a:t>
                      </a:r>
                      <a:r>
                        <a:rPr lang="sk-SK" sz="1200" dirty="0" smtClean="0">
                          <a:effectLst/>
                        </a:rPr>
                        <a:t> </a:t>
                      </a:r>
                      <a:r>
                        <a:rPr lang="sk-SK" sz="1200" dirty="0" err="1" smtClean="0">
                          <a:effectLst/>
                        </a:rPr>
                        <a:t>rolloff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40411983"/>
                  </a:ext>
                </a:extLst>
              </a:tr>
              <a:tr h="8798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Presnosť NB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Zlepšuje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Zlepšuje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Jemne zlepšuje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Jemne zlepšuje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Jemne zlepšuje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Zhoršuje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41702620"/>
                  </a:ext>
                </a:extLst>
              </a:tr>
              <a:tr h="8798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Presnosť K-NN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Zlepšuje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Zlepšuje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Zhoršuje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Jemne zlepšuje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Zhoršuje</a:t>
                      </a:r>
                      <a:endParaRPr lang="sk-SK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sk-SK" sz="1200" dirty="0">
                          <a:effectLst/>
                        </a:rPr>
                        <a:t>Zhoršuje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5117988"/>
                  </a:ext>
                </a:extLst>
              </a:tr>
            </a:tbl>
          </a:graphicData>
        </a:graphic>
      </p:graphicFrame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145409" y="699108"/>
            <a:ext cx="8915400" cy="3777622"/>
          </a:xfrm>
        </p:spPr>
        <p:txBody>
          <a:bodyPr/>
          <a:lstStyle/>
          <a:p>
            <a:r>
              <a:rPr lang="en-US" dirty="0" err="1" smtClean="0"/>
              <a:t>Naivn</a:t>
            </a:r>
            <a:r>
              <a:rPr lang="sk-SK" dirty="0" smtClean="0"/>
              <a:t>ý </a:t>
            </a:r>
            <a:r>
              <a:rPr lang="sk-SK" dirty="0" err="1" smtClean="0"/>
              <a:t>Bayesian</a:t>
            </a:r>
            <a:r>
              <a:rPr lang="sk-SK" dirty="0" smtClean="0"/>
              <a:t>: 73,3</a:t>
            </a:r>
            <a:r>
              <a:rPr lang="en-US" dirty="0" smtClean="0"/>
              <a:t>%</a:t>
            </a:r>
          </a:p>
          <a:p>
            <a:r>
              <a:rPr lang="en-US" dirty="0" smtClean="0"/>
              <a:t>K-</a:t>
            </a:r>
            <a:r>
              <a:rPr lang="sk-SK" dirty="0" smtClean="0"/>
              <a:t>najbližších susedov</a:t>
            </a:r>
            <a:r>
              <a:rPr lang="en-US" dirty="0" smtClean="0"/>
              <a:t>:  84,6%</a:t>
            </a:r>
            <a:endParaRPr lang="sk-SK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56" y="2053554"/>
            <a:ext cx="7807354" cy="3766657"/>
          </a:xfrm>
          <a:prstGeom prst="rect">
            <a:avLst/>
          </a:prstGeom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04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8052504" y="1107397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So šumom</a:t>
            </a:r>
            <a:endParaRPr lang="sk-SK" sz="2400" b="1" dirty="0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5</a:t>
            </a:fld>
            <a:endParaRPr lang="sk-SK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55" y="1849441"/>
            <a:ext cx="4949534" cy="4060929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2243571" y="1154980"/>
            <a:ext cx="140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Bez </a:t>
            </a:r>
            <a:r>
              <a:rPr lang="sk-SK" sz="2400" b="1" dirty="0" smtClean="0"/>
              <a:t>š</a:t>
            </a:r>
            <a:r>
              <a:rPr lang="en-US" sz="2400" b="1" dirty="0" err="1" smtClean="0"/>
              <a:t>umu</a:t>
            </a:r>
            <a:endParaRPr lang="sk-SK" sz="2400" b="1" dirty="0"/>
          </a:p>
        </p:txBody>
      </p:sp>
      <p:pic>
        <p:nvPicPr>
          <p:cNvPr id="9" name="Zástupný objekt pre obsah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890" y="1887645"/>
            <a:ext cx="4801593" cy="4022725"/>
          </a:xfrm>
        </p:spPr>
      </p:pic>
    </p:spTree>
    <p:extLst>
      <p:ext uri="{BB962C8B-B14F-4D97-AF65-F5344CB8AC3E}">
        <p14:creationId xmlns:p14="http://schemas.microsoft.com/office/powerpoint/2010/main" val="5818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6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639" y="331364"/>
            <a:ext cx="2857500" cy="2857500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25992" y="104783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Je </a:t>
            </a:r>
            <a:r>
              <a:rPr lang="sk-SK" b="1" dirty="0"/>
              <a:t>zvolenie prahu na základe priemernej vzdialenosti vhodné?</a:t>
            </a:r>
            <a:br>
              <a:rPr lang="sk-SK" b="1" dirty="0"/>
            </a:br>
            <a:r>
              <a:rPr lang="sk-SK" b="1" dirty="0"/>
              <a:t/>
            </a:r>
            <a:br>
              <a:rPr lang="sk-SK" b="1" dirty="0"/>
            </a:br>
            <a:endParaRPr lang="sk-SK" b="1" dirty="0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88" y="1127352"/>
            <a:ext cx="7449051" cy="516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3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0045"/>
            <a:ext cx="9269835" cy="521428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073" y="-436228"/>
            <a:ext cx="8911687" cy="1280890"/>
          </a:xfrm>
        </p:spPr>
        <p:txBody>
          <a:bodyPr/>
          <a:lstStyle/>
          <a:p>
            <a:r>
              <a:rPr lang="sk-SK" sz="4300" b="1" dirty="0" smtClean="0"/>
              <a:t>Náhodný les na redukciu vlastností</a:t>
            </a:r>
            <a:r>
              <a:rPr lang="sk-SK" b="1" dirty="0" smtClean="0"/>
              <a:t>?</a:t>
            </a:r>
            <a:endParaRPr lang="sk-SK" b="1" dirty="0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D247-0C03-4FF2-B25A-0610F6A43505}" type="slidenum">
              <a:rPr lang="sk-SK" smtClean="0"/>
              <a:t>7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486" y="34814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íva">
  <a:themeElements>
    <a:clrScheme name="Retrospektí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293</TotalTime>
  <Words>98</Words>
  <Application>Microsoft Office PowerPoint</Application>
  <PresentationFormat>Širokouhlá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Retrospektíva</vt:lpstr>
      <vt:lpstr>Počítač ovládaný hlasom </vt:lpstr>
      <vt:lpstr>Hypotéza</vt:lpstr>
      <vt:lpstr>Zrealizované testy</vt:lpstr>
      <vt:lpstr>Prezentácia programu PowerPoint</vt:lpstr>
      <vt:lpstr>Prezentácia programu PowerPoint</vt:lpstr>
      <vt:lpstr>Je zvolenie prahu na základe priemernej vzdialenosti vhodné?  </vt:lpstr>
      <vt:lpstr>Náhodný les na redukciu vlastností?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 ovládaný hlasom </dc:title>
  <dc:creator>Martin Mokrý</dc:creator>
  <cp:lastModifiedBy>Martin Mokrý</cp:lastModifiedBy>
  <cp:revision>29</cp:revision>
  <dcterms:created xsi:type="dcterms:W3CDTF">2016-03-15T19:56:49Z</dcterms:created>
  <dcterms:modified xsi:type="dcterms:W3CDTF">2016-03-16T21:02:01Z</dcterms:modified>
</cp:coreProperties>
</file>