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  <p:sldId id="264" r:id="rId9"/>
    <p:sldId id="265" r:id="rId10"/>
    <p:sldId id="268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12" d="100"/>
          <a:sy n="112" d="100"/>
        </p:scale>
        <p:origin x="120" y="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A863A-790C-4B57-9DDF-B516907FB736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1F87-7648-4EF0-A2B5-B5CB10F5E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8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03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1F87-7648-4EF0-A2B5-B5CB10F5EA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2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16633"/>
            <a:ext cx="8424936" cy="936103"/>
          </a:xfrm>
        </p:spPr>
        <p:txBody>
          <a:bodyPr anchor="ctr">
            <a:normAutofit/>
          </a:bodyPr>
          <a:lstStyle>
            <a:lvl1pPr algn="l">
              <a:defRPr sz="3200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437112"/>
            <a:ext cx="7376864" cy="120168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  <a:endParaRPr lang="sk-SK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56176" y="6165304"/>
            <a:ext cx="2987824" cy="6926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805264"/>
            <a:ext cx="2664296" cy="95541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6" t="9405" r="4121" b="15099"/>
          <a:stretch/>
        </p:blipFill>
        <p:spPr>
          <a:xfrm>
            <a:off x="4644008" y="5877272"/>
            <a:ext cx="4032448" cy="7200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dirty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18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Ak chcete pridať obrázok, kliknite na ikonu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textu.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57200" y="63618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0B1B5-D958-4A91-AE1D-A2AAAB5B3981}" type="slidenum">
              <a:rPr lang="sk-SK" smtClean="0"/>
              <a:pPr/>
              <a:t>‹#›</a:t>
            </a:fld>
            <a:endParaRPr lang="sk-SK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7" t="16242" r="66949" b="24101"/>
          <a:stretch/>
        </p:blipFill>
        <p:spPr>
          <a:xfrm>
            <a:off x="7740352" y="6371109"/>
            <a:ext cx="1008112" cy="442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374402"/>
            <a:ext cx="1224136" cy="4389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fpY2t34VxWOf8PilwkiN0tG8KgYKElxTtrg5WAvy40E/edit?usp=sharing" TargetMode="External"/><Relationship Id="rId2" Type="http://schemas.openxmlformats.org/officeDocument/2006/relationships/hyperlink" Target="http://www.se-radio.ne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4757" y="2276872"/>
            <a:ext cx="8424936" cy="2088231"/>
          </a:xfrm>
        </p:spPr>
        <p:txBody>
          <a:bodyPr>
            <a:normAutofit/>
          </a:bodyPr>
          <a:lstStyle/>
          <a:p>
            <a:r>
              <a:rPr lang="sk-SK" dirty="0"/>
              <a:t>Vysoko subjektívna prezentácia o používaní </a:t>
            </a:r>
            <a:r>
              <a:rPr lang="sk-SK" dirty="0">
                <a:solidFill>
                  <a:srgbClr val="0070C0"/>
                </a:solidFill>
              </a:rPr>
              <a:t>podcastov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Jakub Šimko</a:t>
            </a:r>
          </a:p>
          <a:p>
            <a:r>
              <a:rPr lang="en-US" sz="1800" dirty="0" err="1"/>
              <a:t>j</a:t>
            </a:r>
            <a:r>
              <a:rPr lang="sk-SK" sz="1800" dirty="0" err="1"/>
              <a:t>akub.simko</a:t>
            </a:r>
            <a:r>
              <a:rPr lang="en-US" sz="1800" dirty="0"/>
              <a:t>@</a:t>
            </a:r>
            <a:r>
              <a:rPr lang="en-US" sz="1800" dirty="0" err="1"/>
              <a:t>stuba.sk</a:t>
            </a:r>
            <a:endParaRPr lang="sk-SK" sz="1800" dirty="0"/>
          </a:p>
        </p:txBody>
      </p:sp>
      <p:sp>
        <p:nvSpPr>
          <p:cNvPr id="4" name="Obdĺžnik 3"/>
          <p:cNvSpPr/>
          <p:nvPr/>
        </p:nvSpPr>
        <p:spPr>
          <a:xfrm>
            <a:off x="3275856" y="4437112"/>
            <a:ext cx="5760640" cy="7448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b="1" dirty="0"/>
              <a:t>Podcast = nahrávka hovoreného slova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Jeden zo zdrojov: </a:t>
            </a:r>
            <a:r>
              <a:rPr lang="sk-SK" dirty="0">
                <a:solidFill>
                  <a:srgbClr val="00B050"/>
                </a:solidFill>
              </a:rPr>
              <a:t>Software </a:t>
            </a:r>
            <a:r>
              <a:rPr lang="sk-SK" dirty="0" err="1">
                <a:solidFill>
                  <a:srgbClr val="00B050"/>
                </a:solidFill>
              </a:rPr>
              <a:t>Engineering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 err="1">
                <a:solidFill>
                  <a:srgbClr val="00B050"/>
                </a:solidFill>
              </a:rPr>
              <a:t>Radio</a:t>
            </a:r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  <a:p>
            <a:r>
              <a:rPr lang="sk-SK" dirty="0">
                <a:hlinkClick r:id="rId2"/>
              </a:rPr>
              <a:t>www.se-radio.net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Môj anotovaný výber:</a:t>
            </a:r>
          </a:p>
          <a:p>
            <a:r>
              <a:rPr lang="en-US" dirty="0">
                <a:hlinkClick r:id="rId3"/>
              </a:rPr>
              <a:t>https://docs.google.com/spreadsheets/d/1fpY2t34VxWOf8PilwkiN0tG8KgYKElxTtrg5WAvy40E/edit?usp=sharing</a:t>
            </a:r>
            <a:endParaRPr lang="sk-SK" dirty="0"/>
          </a:p>
          <a:p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1979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8121" y="2636912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0070C0"/>
                </a:solidFill>
              </a:rPr>
              <a:t>Výzva: </a:t>
            </a:r>
            <a:br>
              <a:rPr lang="sk-SK" dirty="0">
                <a:solidFill>
                  <a:srgbClr val="0070C0"/>
                </a:solidFill>
              </a:rPr>
            </a:br>
            <a:r>
              <a:rPr lang="sk-SK" dirty="0"/>
              <a:t>Zmapujme spolu podcasty, ktoré stoja za to</a:t>
            </a:r>
            <a:r>
              <a:rPr lang="en-US" dirty="0"/>
              <a:t>!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357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038" y="2636912"/>
            <a:ext cx="8229600" cy="1143000"/>
          </a:xfrm>
        </p:spPr>
        <p:txBody>
          <a:bodyPr/>
          <a:lstStyle/>
          <a:p>
            <a:r>
              <a:rPr lang="sk-SK" dirty="0"/>
              <a:t>Predpoklad: máme radi </a:t>
            </a:r>
            <a:r>
              <a:rPr lang="sk-SK" dirty="0">
                <a:solidFill>
                  <a:srgbClr val="0070C0"/>
                </a:solidFill>
              </a:rPr>
              <a:t>zaujímavé premýšľanie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86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3</a:t>
            </a:fld>
            <a:endParaRPr lang="sk-SK" dirty="0"/>
          </a:p>
        </p:txBody>
      </p:sp>
      <p:pic>
        <p:nvPicPr>
          <p:cNvPr id="1026" name="Picture 2" descr="Výsledok vyhľadávania obrázkov pre dopyt fragmented timetab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5" t="39145" r="3611"/>
          <a:stretch/>
        </p:blipFill>
        <p:spPr bwMode="auto">
          <a:xfrm>
            <a:off x="255433" y="1628800"/>
            <a:ext cx="870514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ĺžnik 4"/>
          <p:cNvSpPr/>
          <p:nvPr/>
        </p:nvSpPr>
        <p:spPr>
          <a:xfrm>
            <a:off x="1907703" y="188640"/>
            <a:ext cx="5400600" cy="3168352"/>
          </a:xfrm>
          <a:prstGeom prst="rect">
            <a:avLst/>
          </a:prstGeom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3200" b="1" dirty="0" err="1"/>
              <a:t>Presun</a:t>
            </a:r>
            <a:r>
              <a:rPr lang="en-US" sz="3200" b="1" dirty="0"/>
              <a:t> </a:t>
            </a:r>
            <a:r>
              <a:rPr lang="en-US" sz="3200" b="1" dirty="0" err="1"/>
              <a:t>po</a:t>
            </a:r>
            <a:r>
              <a:rPr lang="en-US" sz="3200" b="1" dirty="0"/>
              <a:t> </a:t>
            </a:r>
            <a:r>
              <a:rPr lang="en-US" sz="3200" b="1" dirty="0" err="1"/>
              <a:t>meste</a:t>
            </a:r>
            <a:endParaRPr lang="en-US" sz="3200" b="1" dirty="0"/>
          </a:p>
          <a:p>
            <a:r>
              <a:rPr lang="sk-SK" sz="3200" b="1" dirty="0"/>
              <a:t>Cesta vlakom</a:t>
            </a:r>
            <a:endParaRPr lang="en-US" sz="3200" b="1" dirty="0"/>
          </a:p>
          <a:p>
            <a:r>
              <a:rPr lang="en-US" sz="3200" b="1" dirty="0" err="1"/>
              <a:t>Ven</a:t>
            </a:r>
            <a:r>
              <a:rPr lang="sk-SK" sz="3200" b="1" dirty="0" err="1"/>
              <a:t>čenie</a:t>
            </a:r>
            <a:r>
              <a:rPr lang="sk-SK" sz="3200" b="1" dirty="0"/>
              <a:t> psa</a:t>
            </a:r>
          </a:p>
          <a:p>
            <a:r>
              <a:rPr lang="sk-SK" sz="3200" b="1" dirty="0"/>
              <a:t>Varenie</a:t>
            </a:r>
          </a:p>
          <a:p>
            <a:r>
              <a:rPr lang="sk-SK" sz="3200" b="1" dirty="0"/>
              <a:t>Upratovanie</a:t>
            </a:r>
          </a:p>
          <a:p>
            <a:r>
              <a:rPr lang="sk-SK" sz="3200" b="1" dirty="0"/>
              <a:t>...</a:t>
            </a:r>
            <a:endParaRPr lang="en-US" sz="3200" b="1" dirty="0"/>
          </a:p>
        </p:txBody>
      </p:sp>
      <p:sp>
        <p:nvSpPr>
          <p:cNvPr id="7" name="Obdĺžnik 6"/>
          <p:cNvSpPr/>
          <p:nvPr/>
        </p:nvSpPr>
        <p:spPr>
          <a:xfrm>
            <a:off x="107504" y="3789040"/>
            <a:ext cx="8928992" cy="2448272"/>
          </a:xfrm>
          <a:prstGeom prst="rect">
            <a:avLst/>
          </a:prstGeom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3200" b="1" dirty="0"/>
              <a:t>Akú kosť medzitým hodiť nášmu mozgu?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31020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0"/>
            <a:ext cx="8229600" cy="1124744"/>
          </a:xfrm>
        </p:spPr>
        <p:txBody>
          <a:bodyPr/>
          <a:lstStyle/>
          <a:p>
            <a:pPr algn="ctr"/>
            <a:r>
              <a:rPr lang="sk-SK" dirty="0"/>
              <a:t>Dumanie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4</a:t>
            </a:fld>
            <a:endParaRPr lang="sk-SK"/>
          </a:p>
        </p:txBody>
      </p:sp>
      <p:pic>
        <p:nvPicPr>
          <p:cNvPr id="4098" name="Picture 2" descr="Výsledok vyhľadávania obrázkov pre dopyt contempl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575333" cy="4805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ĺžnik 5"/>
          <p:cNvSpPr/>
          <p:nvPr/>
        </p:nvSpPr>
        <p:spPr>
          <a:xfrm>
            <a:off x="2051719" y="5101703"/>
            <a:ext cx="5040560" cy="1656184"/>
          </a:xfrm>
          <a:prstGeom prst="rect">
            <a:avLst/>
          </a:prstGeom>
          <a:ln w="635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3200" b="1" dirty="0" err="1"/>
              <a:t>Drift</a:t>
            </a:r>
            <a:r>
              <a:rPr lang="sk-SK" sz="3200" b="1" dirty="0"/>
              <a:t> </a:t>
            </a:r>
            <a:r>
              <a:rPr lang="sk-SK" sz="3200" b="1" dirty="0" err="1"/>
              <a:t>away</a:t>
            </a:r>
            <a:r>
              <a:rPr lang="sk-SK" sz="3200" b="1" dirty="0"/>
              <a:t>.</a:t>
            </a:r>
          </a:p>
          <a:p>
            <a:pPr algn="ctr"/>
            <a:r>
              <a:rPr lang="sk-SK" sz="3200" b="1" dirty="0"/>
              <a:t>Nepíšete si poznámky.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33711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sk-SK" dirty="0"/>
              <a:t>Čítanie</a:t>
            </a:r>
            <a:endParaRPr lang="en-US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5</a:t>
            </a:fld>
            <a:endParaRPr lang="sk-SK"/>
          </a:p>
        </p:txBody>
      </p:sp>
      <p:pic>
        <p:nvPicPr>
          <p:cNvPr id="2052" name="Picture 4" descr="Výsledok vyhľadávania obrázkov pre dopyt reading in t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2736"/>
            <a:ext cx="7272808" cy="48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598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sk-SK" dirty="0"/>
              <a:t>Nevýhodou čítania je, že </a:t>
            </a:r>
            <a:r>
              <a:rPr lang="sk-SK" dirty="0">
                <a:solidFill>
                  <a:srgbClr val="FF0000"/>
                </a:solidFill>
              </a:rPr>
              <a:t>musíte používať zrak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6</a:t>
            </a:fld>
            <a:endParaRPr lang="sk-SK"/>
          </a:p>
        </p:txBody>
      </p:sp>
      <p:pic>
        <p:nvPicPr>
          <p:cNvPr id="3074" name="Picture 2" descr="Výsledok vyhľadávania obrázkov pre dopyt coo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6" y="980728"/>
            <a:ext cx="3922230" cy="261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Výsledok vyhľadávania obrázkov pre dopyt vacuum clean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93"/>
          <a:stretch/>
        </p:blipFill>
        <p:spPr bwMode="auto">
          <a:xfrm>
            <a:off x="4283968" y="980806"/>
            <a:ext cx="4486834" cy="2612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ýsledok vyhľadávania obrázkov pre dopyt dog walk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 r="20152"/>
          <a:stretch/>
        </p:blipFill>
        <p:spPr bwMode="auto">
          <a:xfrm>
            <a:off x="133675" y="3801533"/>
            <a:ext cx="2952328" cy="261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ok vyhľadávania obrázkov pre dopyt shit steppi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296" y="3801533"/>
            <a:ext cx="2610506" cy="261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Výsledok vyhľadávania obrázkov pre dopyt crosswalk accident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4" r="14610"/>
          <a:stretch/>
        </p:blipFill>
        <p:spPr bwMode="auto">
          <a:xfrm>
            <a:off x="3197708" y="3801533"/>
            <a:ext cx="2880320" cy="261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93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1582"/>
            <a:ext cx="8229600" cy="1143000"/>
          </a:xfrm>
        </p:spPr>
        <p:txBody>
          <a:bodyPr/>
          <a:lstStyle/>
          <a:p>
            <a:r>
              <a:rPr lang="sk-SK" dirty="0"/>
              <a:t>Počúvanie </a:t>
            </a:r>
            <a:r>
              <a:rPr lang="sk-SK" dirty="0">
                <a:solidFill>
                  <a:srgbClr val="0070C0"/>
                </a:solidFill>
              </a:rPr>
              <a:t>hovoreného slova </a:t>
            </a:r>
            <a:r>
              <a:rPr lang="sk-SK" dirty="0"/>
              <a:t>vyplní momenty...</a:t>
            </a:r>
            <a:endParaRPr lang="en-US" dirty="0"/>
          </a:p>
        </p:txBody>
      </p:sp>
      <p:sp>
        <p:nvSpPr>
          <p:cNvPr id="7" name="Zástupný objekt pre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keď nemôžete čítať</a:t>
            </a:r>
          </a:p>
          <a:p>
            <a:endParaRPr lang="sk-SK" dirty="0"/>
          </a:p>
          <a:p>
            <a:r>
              <a:rPr lang="sk-SK" dirty="0"/>
              <a:t>keď sa vám nedarí dumať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7</a:t>
            </a:fld>
            <a:endParaRPr lang="sk-SK"/>
          </a:p>
        </p:txBody>
      </p:sp>
      <p:pic>
        <p:nvPicPr>
          <p:cNvPr id="5122" name="Picture 2" descr="iPod Earbud Gu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09"/>
          <a:stretch/>
        </p:blipFill>
        <p:spPr bwMode="auto">
          <a:xfrm>
            <a:off x="5880054" y="1600200"/>
            <a:ext cx="279018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82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038" y="2636912"/>
            <a:ext cx="8229600" cy="1143000"/>
          </a:xfrm>
        </p:spPr>
        <p:txBody>
          <a:bodyPr/>
          <a:lstStyle/>
          <a:p>
            <a:r>
              <a:rPr lang="sk-SK" dirty="0"/>
              <a:t>Predpoklad: </a:t>
            </a:r>
            <a:r>
              <a:rPr lang="sk-SK" dirty="0">
                <a:solidFill>
                  <a:srgbClr val="0070C0"/>
                </a:solidFill>
              </a:rPr>
              <a:t>chceme sa učiť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707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Podcasty ako doplnok vzdelávania</a:t>
            </a:r>
            <a:endParaRPr lang="en-US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Nové vedomosti</a:t>
            </a:r>
          </a:p>
          <a:p>
            <a:endParaRPr lang="sk-SK" dirty="0"/>
          </a:p>
          <a:p>
            <a:r>
              <a:rPr lang="sk-SK" dirty="0"/>
              <a:t>Utvrdenie a upratanie existujúcich vedomostí</a:t>
            </a:r>
          </a:p>
          <a:p>
            <a:endParaRPr lang="sk-SK" dirty="0"/>
          </a:p>
          <a:p>
            <a:r>
              <a:rPr lang="sk-SK" dirty="0"/>
              <a:t>Vytváranie </a:t>
            </a:r>
            <a:r>
              <a:rPr lang="sk-SK" dirty="0">
                <a:solidFill>
                  <a:srgbClr val="0070C0"/>
                </a:solidFill>
              </a:rPr>
              <a:t>názorov</a:t>
            </a:r>
            <a:r>
              <a:rPr lang="sk-SK" dirty="0"/>
              <a:t> na profesionálne otázky</a:t>
            </a:r>
          </a:p>
          <a:p>
            <a:endParaRPr lang="sk-SK" dirty="0"/>
          </a:p>
          <a:p>
            <a:r>
              <a:rPr lang="sk-SK" dirty="0"/>
              <a:t>Rozptyľovanie </a:t>
            </a:r>
            <a:r>
              <a:rPr lang="sk-SK" dirty="0">
                <a:solidFill>
                  <a:srgbClr val="0070C0"/>
                </a:solidFill>
              </a:rPr>
              <a:t>nedorozumení</a:t>
            </a:r>
          </a:p>
          <a:p>
            <a:endParaRPr lang="sk-SK" dirty="0"/>
          </a:p>
          <a:p>
            <a:r>
              <a:rPr lang="sk-SK" dirty="0"/>
              <a:t>Z prvej ruky od titanov</a:t>
            </a:r>
            <a:endParaRPr lang="en-US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B1B5-D958-4A91-AE1D-A2AAAB5B3981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653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IT_basic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IT_basic_template" id="{93ED54B8-88A3-48C5-A344-0538870932A7}" vid="{EDF93AC5-DCAC-47F3-A229-D6AC38CF2E24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153</Words>
  <Application>Microsoft Office PowerPoint</Application>
  <PresentationFormat>Prezentácia na obrazovke (4:3)</PresentationFormat>
  <Paragraphs>52</Paragraphs>
  <Slides>11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4" baseType="lpstr">
      <vt:lpstr>Arial</vt:lpstr>
      <vt:lpstr>Calibri</vt:lpstr>
      <vt:lpstr>FIIT_basic_template</vt:lpstr>
      <vt:lpstr>Vysoko subjektívna prezentácia o používaní podcastov</vt:lpstr>
      <vt:lpstr>Predpoklad: máme radi zaujímavé premýšľanie</vt:lpstr>
      <vt:lpstr>Prezentácia programu PowerPoint</vt:lpstr>
      <vt:lpstr>Dumanie</vt:lpstr>
      <vt:lpstr>Čítanie</vt:lpstr>
      <vt:lpstr>Nevýhodou čítania je, že musíte používať zrak</vt:lpstr>
      <vt:lpstr>Počúvanie hovoreného slova vyplní momenty...</vt:lpstr>
      <vt:lpstr>Predpoklad: chceme sa učiť</vt:lpstr>
      <vt:lpstr>Podcasty ako doplnok vzdelávania</vt:lpstr>
      <vt:lpstr>Prezentácia programu PowerPoint</vt:lpstr>
      <vt:lpstr>Výzva:  Zmapujme spolu podcasty, ktoré stoja za to!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Jakub Šimko</dc:creator>
  <cp:lastModifiedBy>Jakub Šimko</cp:lastModifiedBy>
  <cp:revision>25</cp:revision>
  <dcterms:created xsi:type="dcterms:W3CDTF">2014-09-15T13:35:51Z</dcterms:created>
  <dcterms:modified xsi:type="dcterms:W3CDTF">2017-05-16T09:18:24Z</dcterms:modified>
</cp:coreProperties>
</file>