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1"/>
  </p:sldMasterIdLst>
  <p:notesMasterIdLst>
    <p:notesMasterId r:id="rId12"/>
  </p:notesMasterIdLst>
  <p:sldIdLst>
    <p:sldId id="256" r:id="rId2"/>
    <p:sldId id="258" r:id="rId3"/>
    <p:sldId id="262" r:id="rId4"/>
    <p:sldId id="264" r:id="rId5"/>
    <p:sldId id="263" r:id="rId6"/>
    <p:sldId id="261" r:id="rId7"/>
    <p:sldId id="259" r:id="rId8"/>
    <p:sldId id="265" r:id="rId9"/>
    <p:sldId id="260" r:id="rId10"/>
    <p:sldId id="25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9" autoAdjust="0"/>
    <p:restoredTop sz="94660"/>
  </p:normalViewPr>
  <p:slideViewPr>
    <p:cSldViewPr snapToGrid="0">
      <p:cViewPr varScale="1">
        <p:scale>
          <a:sx n="74" d="100"/>
          <a:sy n="74" d="100"/>
        </p:scale>
        <p:origin x="33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CA7FA-A3A7-4D1A-9D56-E0F662732858}" type="datetimeFigureOut">
              <a:rPr lang="sk-SK" smtClean="0"/>
              <a:t>21.9.17</a:t>
            </a:fld>
            <a:endParaRPr lang="sk-S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83C7A8-FC13-49FC-A0A0-D392C5686EC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65051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3C7A8-FC13-49FC-A0A0-D392C5686EC3}" type="slidenum">
              <a:rPr lang="sk-SK" smtClean="0"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45233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3C7A8-FC13-49FC-A0A0-D392C5686EC3}" type="slidenum">
              <a:rPr lang="sk-SK" smtClean="0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93230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3C7A8-FC13-49FC-A0A0-D392C5686EC3}" type="slidenum">
              <a:rPr lang="sk-SK" smtClean="0"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194906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3C7A8-FC13-49FC-A0A0-D392C5686EC3}" type="slidenum">
              <a:rPr lang="sk-SK" smtClean="0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650696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3C7A8-FC13-49FC-A0A0-D392C5686EC3}" type="slidenum">
              <a:rPr lang="sk-SK" smtClean="0"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720987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3C7A8-FC13-49FC-A0A0-D392C5686EC3}" type="slidenum">
              <a:rPr lang="sk-SK" smtClean="0"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23913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5923F103-BC34-4FE4-A40E-EDDEECFDA5D0}" type="datetimeFigureOut">
              <a:rPr lang="en-US" smtClean="0"/>
              <a:pPr/>
              <a:t>9/21/17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155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smtClean="0"/>
              <a:t>9/21/17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835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smtClean="0"/>
              <a:t>9/21/17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9547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smtClean="0"/>
              <a:t>9/21/17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4391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smtClean="0"/>
              <a:t>9/21/17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0712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smtClean="0"/>
              <a:t>9/21/17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6321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smtClean="0"/>
              <a:t>9/21/17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4199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t>9/21/17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7890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t>9/21/17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925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9/21/17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127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9/21/17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936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9/21/17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037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9/21/17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703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9/21/17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66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9/21/17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860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9/21/17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100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9/21/17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971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9/21/17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438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png"/><Relationship Id="rId5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jpeg"/><Relationship Id="rId7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tiff"/><Relationship Id="rId3" Type="http://schemas.openxmlformats.org/officeDocument/2006/relationships/image" Target="../media/image17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Neural Networks Research </a:t>
            </a:r>
            <a:r>
              <a:rPr lang="sk-SK" dirty="0" smtClean="0"/>
              <a:t>Group</a:t>
            </a:r>
            <a:br>
              <a:rPr lang="sk-SK" dirty="0" smtClean="0"/>
            </a:br>
            <a:r>
              <a:rPr lang="en-US" dirty="0" smtClean="0">
                <a:latin typeface="Bodoni MT" panose="02070603080606020203" pitchFamily="18" charset="0"/>
              </a:rPr>
              <a:t>@</a:t>
            </a:r>
            <a:r>
              <a:rPr lang="en-US" dirty="0" smtClean="0"/>
              <a:t> </a:t>
            </a:r>
            <a:r>
              <a:rPr lang="en-US" dirty="0" err="1" smtClean="0"/>
              <a:t>PeWe</a:t>
            </a:r>
            <a:endParaRPr lang="sk-S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Group Introduction</a:t>
            </a:r>
          </a:p>
          <a:p>
            <a:pPr>
              <a:lnSpc>
                <a:spcPct val="100000"/>
              </a:lnSpc>
            </a:pPr>
            <a:r>
              <a:rPr lang="en-US" dirty="0"/>
              <a:t>21st September 2017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90115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Members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53554" y="2844800"/>
            <a:ext cx="3150346" cy="341630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Staff</a:t>
            </a:r>
          </a:p>
          <a:p>
            <a:r>
              <a:rPr lang="en-US" dirty="0"/>
              <a:t>Viktor </a:t>
            </a:r>
            <a:r>
              <a:rPr lang="en-US" dirty="0" err="1"/>
              <a:t>Bachrat</a:t>
            </a:r>
            <a:r>
              <a:rPr lang="sk-SK" dirty="0" smtClean="0"/>
              <a:t>ý</a:t>
            </a:r>
          </a:p>
          <a:p>
            <a:r>
              <a:rPr lang="sk-SK" dirty="0" smtClean="0"/>
              <a:t>Michal </a:t>
            </a:r>
            <a:r>
              <a:rPr lang="sk-SK" dirty="0"/>
              <a:t>Barla</a:t>
            </a:r>
          </a:p>
          <a:p>
            <a:r>
              <a:rPr lang="sk-SK" dirty="0"/>
              <a:t>Mária </a:t>
            </a:r>
            <a:r>
              <a:rPr lang="sk-SK" dirty="0" smtClean="0"/>
              <a:t>Bieliková</a:t>
            </a:r>
            <a:endParaRPr lang="en-US" dirty="0" smtClean="0"/>
          </a:p>
          <a:p>
            <a:r>
              <a:rPr lang="en-US" dirty="0" smtClean="0"/>
              <a:t>Peter Lacko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sk-SK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373487" y="2844800"/>
            <a:ext cx="2261346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sk-SK" dirty="0" err="1" smtClean="0"/>
              <a:t>Doctoral</a:t>
            </a:r>
            <a:r>
              <a:rPr lang="sk-SK" dirty="0" smtClean="0"/>
              <a:t> </a:t>
            </a:r>
            <a:r>
              <a:rPr lang="sk-SK" dirty="0" err="1" smtClean="0"/>
              <a:t>students</a:t>
            </a:r>
            <a:endParaRPr lang="en-US" dirty="0" smtClean="0"/>
          </a:p>
          <a:p>
            <a:r>
              <a:rPr lang="sk-SK" dirty="0" smtClean="0"/>
              <a:t>Michal Farkaš</a:t>
            </a:r>
          </a:p>
          <a:p>
            <a:r>
              <a:rPr lang="sk-SK" dirty="0" smtClean="0"/>
              <a:t>Lukáš </a:t>
            </a:r>
            <a:r>
              <a:rPr lang="sk-SK" dirty="0" err="1" smtClean="0"/>
              <a:t>Marták</a:t>
            </a:r>
            <a:endParaRPr lang="en-US" dirty="0" smtClean="0"/>
          </a:p>
          <a:p>
            <a:r>
              <a:rPr lang="en-US" dirty="0" smtClean="0"/>
              <a:t>Mat</a:t>
            </a:r>
            <a:r>
              <a:rPr lang="sk-SK" dirty="0" err="1" smtClean="0"/>
              <a:t>úš</a:t>
            </a:r>
            <a:r>
              <a:rPr lang="sk-SK" dirty="0" smtClean="0"/>
              <a:t> </a:t>
            </a:r>
            <a:r>
              <a:rPr lang="sk-SK" dirty="0" err="1" smtClean="0"/>
              <a:t>Pikuliak</a:t>
            </a:r>
            <a:endParaRPr lang="sk-SK" dirty="0" smtClean="0"/>
          </a:p>
          <a:p>
            <a:r>
              <a:rPr lang="sk-SK" dirty="0"/>
              <a:t>Martin </a:t>
            </a:r>
            <a:r>
              <a:rPr lang="sk-SK" dirty="0" err="1"/>
              <a:t>Tamajka</a:t>
            </a:r>
            <a:endParaRPr lang="en-US" dirty="0"/>
          </a:p>
          <a:p>
            <a:endParaRPr lang="en-US" dirty="0" smtClean="0"/>
          </a:p>
          <a:p>
            <a:endParaRPr lang="sk-SK" dirty="0" smtClean="0"/>
          </a:p>
          <a:p>
            <a:pPr marL="0" indent="0">
              <a:buFont typeface="Wingdings 3" charset="2"/>
              <a:buNone/>
            </a:pPr>
            <a:endParaRPr lang="en-US" dirty="0" smtClean="0"/>
          </a:p>
          <a:p>
            <a:pPr lvl="1"/>
            <a:endParaRPr lang="sk-SK" dirty="0"/>
          </a:p>
        </p:txBody>
      </p:sp>
      <p:sp>
        <p:nvSpPr>
          <p:cNvPr id="8" name="TextBox 7"/>
          <p:cNvSpPr txBox="1"/>
          <p:nvPr/>
        </p:nvSpPr>
        <p:spPr>
          <a:xfrm>
            <a:off x="1811722" y="5562600"/>
            <a:ext cx="74478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 smtClean="0"/>
              <a:t>+ </a:t>
            </a:r>
            <a:r>
              <a:rPr lang="sk-SK" sz="2800" b="1" dirty="0" err="1" smtClean="0"/>
              <a:t>everyone</a:t>
            </a:r>
            <a:r>
              <a:rPr lang="sk-SK" sz="2800" b="1" dirty="0" smtClean="0"/>
              <a:t> </a:t>
            </a:r>
            <a:r>
              <a:rPr lang="sk-SK" sz="2800" b="1" dirty="0" err="1" smtClean="0"/>
              <a:t>who</a:t>
            </a:r>
            <a:r>
              <a:rPr lang="sk-SK" sz="2800" b="1" dirty="0" smtClean="0"/>
              <a:t> </a:t>
            </a:r>
            <a:r>
              <a:rPr lang="sk-SK" sz="2800" b="1" dirty="0" err="1" smtClean="0"/>
              <a:t>wants</a:t>
            </a:r>
            <a:r>
              <a:rPr lang="sk-SK" sz="2800" b="1" dirty="0" smtClean="0"/>
              <a:t> to </a:t>
            </a:r>
            <a:r>
              <a:rPr lang="sk-SK" sz="2800" b="1" dirty="0" err="1" smtClean="0"/>
              <a:t>train</a:t>
            </a:r>
            <a:r>
              <a:rPr lang="sk-SK" sz="2800" b="1" dirty="0" smtClean="0"/>
              <a:t> </a:t>
            </a:r>
            <a:r>
              <a:rPr lang="sk-SK" sz="2800" b="1" dirty="0" err="1" smtClean="0"/>
              <a:t>his</a:t>
            </a:r>
            <a:r>
              <a:rPr lang="sk-SK" sz="2800" b="1" dirty="0" smtClean="0"/>
              <a:t> </a:t>
            </a:r>
            <a:r>
              <a:rPr lang="sk-SK" sz="2800" b="1" dirty="0" err="1" smtClean="0"/>
              <a:t>network</a:t>
            </a:r>
            <a:endParaRPr lang="sk-SK" sz="2800" b="1" dirty="0"/>
          </a:p>
        </p:txBody>
      </p:sp>
    </p:spTree>
    <p:extLst>
      <p:ext uri="{BB962C8B-B14F-4D97-AF65-F5344CB8AC3E}">
        <p14:creationId xmlns:p14="http://schemas.microsoft.com/office/powerpoint/2010/main" val="379400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Neural</a:t>
            </a:r>
            <a:r>
              <a:rPr lang="sk-SK" dirty="0" smtClean="0"/>
              <a:t> </a:t>
            </a:r>
            <a:r>
              <a:rPr lang="sk-SK" dirty="0" err="1" smtClean="0"/>
              <a:t>networks</a:t>
            </a:r>
            <a:endParaRPr lang="sk-S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https://www.extremetech.com/wp-content/uploads/2015/07/neural-net-head.jpg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8" name="Picture 2" descr="https://www.extremetech.com/wp-content/uploads/2015/07/neural-net-he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41651" y="2616200"/>
            <a:ext cx="6188015" cy="341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214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Neural</a:t>
            </a:r>
            <a:r>
              <a:rPr lang="sk-SK" dirty="0"/>
              <a:t> </a:t>
            </a:r>
            <a:r>
              <a:rPr lang="sk-SK" dirty="0" err="1"/>
              <a:t>networks</a:t>
            </a:r>
            <a:endParaRPr lang="sk-SK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62723" y="2813066"/>
            <a:ext cx="3693070" cy="2446338"/>
          </a:xfrm>
          <a:prstGeom prst="rect">
            <a:avLst/>
          </a:prstGeom>
        </p:spPr>
      </p:pic>
      <p:pic>
        <p:nvPicPr>
          <p:cNvPr id="3074" name="Picture 2" descr="https://www.wired.com/wp-content/uploads/2015/06/1UZLj4yUiEPOE01ZJgqLrlw-1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758" y="2596646"/>
            <a:ext cx="5715000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https://www.wired.com/2015/06/how-googles-new-photos-app-can-tell-cats-from-dogs/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722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Deep</a:t>
            </a:r>
            <a:r>
              <a:rPr lang="sk-SK" dirty="0" smtClean="0"/>
              <a:t> </a:t>
            </a:r>
            <a:r>
              <a:rPr lang="sk-SK" dirty="0" err="1" smtClean="0"/>
              <a:t>netorks</a:t>
            </a:r>
            <a:endParaRPr lang="sk-SK" dirty="0"/>
          </a:p>
        </p:txBody>
      </p:sp>
      <p:pic>
        <p:nvPicPr>
          <p:cNvPr id="6146" name="Picture 2" descr="https://indico.io/blog/wp-content/uploads/2015/08/googlenet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56" y="3073400"/>
            <a:ext cx="11695334" cy="269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https://indico.io/blog/wp-content/uploads/2015/08/googlenet.png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27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Deep</a:t>
            </a:r>
            <a:r>
              <a:rPr lang="sk-SK" dirty="0" smtClean="0"/>
              <a:t> </a:t>
            </a:r>
            <a:r>
              <a:rPr lang="sk-SK" dirty="0" err="1" smtClean="0"/>
              <a:t>networks</a:t>
            </a:r>
            <a:endParaRPr lang="sk-SK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https://www.analyticsvidhya.com/wp-content/uploads/2016/10/dl_meme2.jpg</a:t>
            </a:r>
            <a:endParaRPr lang="en-US" dirty="0"/>
          </a:p>
        </p:txBody>
      </p:sp>
      <p:pic>
        <p:nvPicPr>
          <p:cNvPr id="4098" name="Picture 2" descr="https://www.analyticsvidhya.com/wp-content/uploads/2016/10/dl_mem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58" y="2447925"/>
            <a:ext cx="3361180" cy="371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GeForce GTX 1080 T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353" y="2447925"/>
            <a:ext cx="6086475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4284253" y="3898900"/>
            <a:ext cx="1054100" cy="825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77698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Natural</a:t>
            </a:r>
            <a:r>
              <a:rPr lang="sk-SK" dirty="0"/>
              <a:t> </a:t>
            </a:r>
            <a:r>
              <a:rPr lang="sk-SK" dirty="0" err="1"/>
              <a:t>language</a:t>
            </a:r>
            <a:r>
              <a:rPr lang="sk-SK" dirty="0"/>
              <a:t> </a:t>
            </a:r>
            <a:r>
              <a:rPr lang="sk-SK" dirty="0" err="1"/>
              <a:t>processing</a:t>
            </a:r>
            <a:r>
              <a:rPr lang="sk-SK" dirty="0"/>
              <a:t> (NLP)</a:t>
            </a:r>
          </a:p>
        </p:txBody>
      </p:sp>
      <p:pic>
        <p:nvPicPr>
          <p:cNvPr id="8194" name="Picture 2" descr="korekcia textu červeným perom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56" y="2565400"/>
            <a:ext cx="3416300" cy="341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6887" y="3057512"/>
            <a:ext cx="3135313" cy="2330463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7500" y="6429938"/>
            <a:ext cx="11645900" cy="304801"/>
          </a:xfrm>
        </p:spPr>
        <p:txBody>
          <a:bodyPr/>
          <a:lstStyle/>
          <a:p>
            <a:r>
              <a:rPr lang="en-US" dirty="0" smtClean="0"/>
              <a:t>M. </a:t>
            </a:r>
            <a:r>
              <a:rPr lang="en-US" dirty="0" err="1" smtClean="0"/>
              <a:t>Kagebäck</a:t>
            </a:r>
            <a:r>
              <a:rPr lang="en-US" dirty="0" smtClean="0"/>
              <a:t>, O. </a:t>
            </a:r>
            <a:r>
              <a:rPr lang="en-US" dirty="0" err="1" smtClean="0"/>
              <a:t>Mogren</a:t>
            </a:r>
            <a:r>
              <a:rPr lang="en-US" dirty="0" smtClean="0"/>
              <a:t>, N. </a:t>
            </a:r>
            <a:r>
              <a:rPr lang="en-US" dirty="0" err="1" smtClean="0"/>
              <a:t>Tahmasebi</a:t>
            </a:r>
            <a:r>
              <a:rPr lang="en-US" dirty="0" smtClean="0"/>
              <a:t>, and D. </a:t>
            </a:r>
            <a:r>
              <a:rPr lang="en-US" dirty="0" err="1" smtClean="0"/>
              <a:t>Dubhashi</a:t>
            </a:r>
            <a:r>
              <a:rPr lang="en-US" dirty="0" smtClean="0"/>
              <a:t>. Proceedings of the 2nd Workshop on Continuous Vector Space Models and their Compositionality (CVSC), page 31--39. Gothenburg, Sweden, Association for Computational Linguistics, (April 2014)</a:t>
            </a:r>
            <a:endParaRPr lang="sk-SK" dirty="0" smtClean="0"/>
          </a:p>
          <a:p>
            <a:endParaRPr lang="sk-SK" dirty="0"/>
          </a:p>
          <a:p>
            <a:r>
              <a:rPr lang="en-US" dirty="0"/>
              <a:t>http://www.clarabridge.com/blog/sentiment-analysis-and-business-sense/</a:t>
            </a:r>
          </a:p>
        </p:txBody>
      </p:sp>
      <p:pic>
        <p:nvPicPr>
          <p:cNvPr id="8196" name="Picture 4" descr="Sentimen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151" y="2887662"/>
            <a:ext cx="3924300" cy="277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382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(Time) series prediction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122" name="Picture 2" descr="https://lh5.googleusercontent.com/t5rj3_cY6_T4rS8QuX1yAZH2lAxWcZSZA7XVgWn68j4EdwxuKLIbGipM3ys7H6ncRFr6f_29LDjBSdzJ_-ynHtWFCAzR6AELjYgEzZhWjB1jB8rGriJ0SPZCXOS96n2ur2VesfRZyZ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272" y="2431574"/>
            <a:ext cx="7886701" cy="4204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5796" y="2889250"/>
            <a:ext cx="3541139" cy="2844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202" y="3022521"/>
            <a:ext cx="4020384" cy="2800825"/>
          </a:xfrm>
          <a:prstGeom prst="rect">
            <a:avLst/>
          </a:prstGeom>
        </p:spPr>
      </p:pic>
      <p:pic>
        <p:nvPicPr>
          <p:cNvPr id="5124" name="Picture 4" descr="Looking up at a computerized stocks-value board at the Philippine Stock Exchan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973" y="2247873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78633" y="6514516"/>
            <a:ext cx="4140756" cy="203668"/>
          </a:xfrm>
        </p:spPr>
        <p:txBody>
          <a:bodyPr/>
          <a:lstStyle/>
          <a:p>
            <a:r>
              <a:rPr lang="en-US" dirty="0" smtClean="0"/>
              <a:t>(C) </a:t>
            </a:r>
            <a:r>
              <a:rPr lang="en-US" dirty="0" err="1" smtClean="0"/>
              <a:t>Katrina.Tuliao</a:t>
            </a:r>
            <a:r>
              <a:rPr lang="en-US" dirty="0" smtClean="0"/>
              <a:t> - https://www.tradergroup.org</a:t>
            </a:r>
            <a:endParaRPr lang="en-US" dirty="0"/>
          </a:p>
        </p:txBody>
      </p:sp>
      <p:pic>
        <p:nvPicPr>
          <p:cNvPr id="13" name="Picture 6" descr="Cards, Blackjack, Casino, Gambling, Gamble, Gam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08" y="2247873"/>
            <a:ext cx="5677318" cy="3767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9932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Music analysis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20152" y="2742045"/>
            <a:ext cx="2347709" cy="3416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646" y="3208459"/>
            <a:ext cx="4187536" cy="2949886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6005131" y="4450195"/>
            <a:ext cx="1136072" cy="8589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67631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processing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2050" name="Picture 2" descr="https://upload.wikimedia.org/wikipedia/commons/0/03/T1t2P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092" y="2582923"/>
            <a:ext cx="7779708" cy="3436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35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85</TotalTime>
  <Words>140</Words>
  <Application>Microsoft Macintosh PowerPoint</Application>
  <PresentationFormat>Widescreen</PresentationFormat>
  <Paragraphs>39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Bodoni MT</vt:lpstr>
      <vt:lpstr>Calibri</vt:lpstr>
      <vt:lpstr>Century Gothic</vt:lpstr>
      <vt:lpstr>Wingdings 3</vt:lpstr>
      <vt:lpstr>Ion Boardroom</vt:lpstr>
      <vt:lpstr> Neural Networks Research Group @ PeWe</vt:lpstr>
      <vt:lpstr>Neural networks</vt:lpstr>
      <vt:lpstr>Neural networks</vt:lpstr>
      <vt:lpstr>Deep netorks</vt:lpstr>
      <vt:lpstr>Deep networks</vt:lpstr>
      <vt:lpstr>Natural language processing (NLP)</vt:lpstr>
      <vt:lpstr>(Time) series prediction</vt:lpstr>
      <vt:lpstr>Music analysis</vt:lpstr>
      <vt:lpstr>Image processing</vt:lpstr>
      <vt:lpstr>Members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Neural Networks Research Group @ PeWe</dc:title>
  <dc:creator>Peter Lacko</dc:creator>
  <cp:lastModifiedBy>Peter Lacko</cp:lastModifiedBy>
  <cp:revision>11</cp:revision>
  <dcterms:created xsi:type="dcterms:W3CDTF">2017-09-21T06:25:40Z</dcterms:created>
  <dcterms:modified xsi:type="dcterms:W3CDTF">2017-09-21T08:01:46Z</dcterms:modified>
</cp:coreProperties>
</file>