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5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64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88" d="100"/>
          <a:sy n="88" d="100"/>
        </p:scale>
        <p:origin x="90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1-08T14:18:31.14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7038 53,'0'27,"0"26,0 0,0-27,0 27,0 0,0 0,0 0,0 0,0 0,27-27,-27 27,0 0,26 0,-26-27,0 27,0-26,0-1,0 0,0 1,0-1,0 1,27-1,-27 1,26 26,-26 0,0-27,0 1,0-1,26-26,1 0,-1 0,1 0,26 0,-27 0,1-26,26 26,26 0,-26-27,53 27,-53 0,52-26,-25 26,-1 0,27 0,26 26,1 1,25-27,-78 26,52-26,-53 0,1 0,-1 0,-26 0,0 0,0 0,0 0,-27 0,27 0,-53-26,53 26,-26 0,26 0,-27 0,0 0,1 0,-1 0,27 0,-26 0,26 0,0 0,-27 0,27 0,-27 0,-26-27,0-26,0 0,0 0,0 27,-26-54,26 54,0-27,0 0,0 0,0 0,0 0,0 1,0-1,0 0,0 0,0-27,0 27,0 1,-27-1,27 26,0 1,0-1,-26 27,0 0,-1 0,1 0,-1 0,-26 0,27 0,-27 0,-26 0,26 0,0 0,26 0,-26 0,0-26,-26 26,-27 0,0 0,1 0,-1 0,-27 0,1-27,53 27,-27 0,0 0,27 0,-1 0,1 0,0 0,-1 0,1 0,26 0,-26 0,52 0,-26 0,27 0,-1 0,1 0,-1 0,1 0</inkml:trace>
  <inkml:trace contextRef="#ctx0" brushRef="#br0" timeOffset="10696.2651">9814 738,'0'0,"27"53,-27-26,26-1,-26 27,27-27,-27 1,26 26,27 0,-26 26,25-26,-25 0,26 0,-53-27,79 54,-79-54,27 1,-1 25,27 1,-27 0,27 0,-26 0,52 0,1 53,-27-80,-1 54,1-54,-26 1,-1-1,1-26,-1 53,27-27,-53 1,27-1,-1 1,0-1,1 1,-1-1,1-26,-1 27,1-1,-1 1,1-27,-27 26,26-26,1 0,26 0,-27 0,0 27,1-27,-1 0,1 0</inkml:trace>
  <inkml:trace contextRef="#ctx0" brushRef="#br0" timeOffset="11918.2892">9843 2169,'26'0,"1"0,-1 26,1-26,-27 27,26-27,27 26,-53 1,53-27,-27 53,27-27,0 1,0-1,0 27,26-27,1 1,26 26,-27-27,-26 1,26-1,-26 1,0-1,0 1,-27-27,27 52,-26-52,-1 0,27 27,-26-1,-1-26,27 0,-26 0,-1 27,0-27,27 26,-26-26,26 0,0 0,-27 0,53 0,-26 0,-26 0,26 0,-27 0,1 0,-1 0,-79 0,27 0,-1 0</inkml:trace>
  <inkml:trace contextRef="#ctx0" brushRef="#br0" timeOffset="2326.6933">7249 1481,'0'53,"0"-27,0 27,0 0,0 0,0 0,0 26,0-26,0 0,0-26,0 26,0-27,0 1,0-1,0 0,0 1,0-1,0 1,0-1,0 1,0-1,0 1,0-1,0 1,26-1,27-26,-26 0,26 0,26 0,0 0,27 0,0 0,0 0,53 0,-27 0,-26 0,0 0,26 27,-53-27,27 0,-27 0,54 26,-1-26,27 0,-27 0,-53 0,1 0,-54 0,1 0,-1 0,-26-26,27-1,-27-26,0 0,26 0,-26 0,27-26,-27 26,0-26,0 26,0-27,0 28,0-28,-27 27,27 0,-26 0,-1 27,27-27,-26 53,-27 0,26 0,-26 0,-26 0,0 0,-27 0,0 0,-26 0,-1 0,28 0,-28 0,1 0,0 0,26 0,-53 0,80 0,-1 0,-25 26,25-26,1 0,26 0,0 0,27 0,-1 0,1 0,-1 0,1 0,-1 0,1 0</inkml:trace>
  <inkml:trace contextRef="#ctx0" brushRef="#br0" timeOffset="22254.7284">213 1961,'0'27,"-53"52,53 0,-26 1,26-27,-27 53,27-1,-26-25,-27 79,53-54,-27 54,27-53,0-27,0 1,0-1,0-26,0 0,0-27,0 27,0-26,0-1,0 1,0 52,0-52,0-1,27 27,-27-27,0 1,0-1,0 27,0 0,26-26,-26 25,0-25,0-1,0 1,0 26,27-27,-27 1,0-1,0 27,0 0,0 0,0 0,-27 0,27 0,0-27,0 1,27-27,52 0,0 0,27 0,0 0,0 0,0 0,0 0,79 0,-53 0,53 0,0 0,1 26,-107-26,0 0,-52 0,-1 0,1 0,-1 0,1 26,-1-26,1 0,-1 0,53 0,-52 0,52 0,-26 0,0 0,0-26,-26 26,-27-53,0 27,-27-27,27 0,0 0,-26-26,26 26,0 0,0 0,0-27,0 1,0 26,0-26,0 26,0-27,-27 1,27-27,0 27,-26-1,26 1,-27 26,1-26,26-1,0 54,-27-27,27 27,-26-27,26 0,0 0,-27 26,27-52,-26 26,-1-26,27 26,0-27,0 28,0-1,0 0,0 0,0 26,0 1,0-27,0 26,0 1,0 0,-26-27,26 26,0 1,0-1,-26 27,-1 0,-26 0,27 0,-27 0,26 0,1 0,-27 0,-26 27,52-27,-26 0,27 0,-1 0,-26 0,27 0,-1 0,-25 0,25 0,1 0,-27 0,26 0,-26 0,27 26,-1-26,-25 0,-1 0,26 27,1-27,-27 0,26 0,-52 0,52 0,1 0,0 0,-1 0,-26 0,27 0,-1 0,-26 0,27 0,-1 0,-25 0,25 0,1 0,-1 0,1 0</inkml:trace>
  <inkml:trace contextRef="#ctx0" brushRef="#br0" timeOffset="4374.3029">7170 2859,'27'0,"-27"26,0 1,0-1,26 1,-26-1,0 27,0 26,0-52,0 26,0 0,0-27,0 54,0-28,0-25,0 26,0 0,0-27,0 27,0-26,0-1,-26 1,26-1,0 0,26-26,27 0,0 0,27 27,25-27,54 0,0 0,26 0,53 0,0-27,-26 27,-53 0,26 0,-26 0,-27 0,-26 0,0 0,52 0,-78 0,-1 0,-26 0,-26 0,-27-26,0-27,0 27,-27-27,27 26,-26-79,26 53,0-26,0 0,0-1,0 27,0 1,0-28,0 54,0-27,0 0,0 26,-27 27,1 0,-1 0,1 0,-1 0,-52 0,0 0,-1 0,-26 0,1 0,-1 0,-53 0,27 0,-27 0,0 0,-26 0,26 0,27 0,26 27,0-27,-52 26,52-26,26 0,-25 0,52 27,-27-27,27 0,27 0,-27 0,26 0,-25 0,25 0,1 0,-1 0,27 26,-26-26</inkml:trace>
  <inkml:trace contextRef="#ctx0" brushRef="#br0" timeOffset="15168.244">10187 6112,'26'0,"1"-53,-27 27,26-27,1 26,-1-25,0-1,1-27,52 1,-52 26,26 0,0 0,0 27,-27-27,27 0,0 0,-27 0,27 0,-26 27,26-27,-1 26,-25-26,-1 27,1-1,-1 1,27-27,-26 0,-1 27,27-1,-53-26,53 27,-53-27,26 53,1-27,-27 1,26 0,-26-1,27-26,-1 27,-26-1,27 1,-27-1,26-26,-26 27,27 0,-27-1,26-26,-26 27,0-1,0 1,0-1,0 1,0-1,0 1,0-1,27 1,-27 0,26-1,-26 1,26-1,1 1,-1-1,-26 1,27 26</inkml:trace>
  <inkml:trace contextRef="#ctx0" brushRef="#br0" timeOffset="6223.7166">7356 4207,'0'0,"0"27,0-1,0 27,0 0,0-27,0 1,0-1,0 27,0 0,0-26,0 26,0-27,0 0,0 1,0-1,0 1,26-27,1 0,26 0,26 0,0-27,80 1,-27 26,27-27,-27 1,27 26,-27 0,1 0,-1 26,-26 1,26-1,-53 1,1-27,-1 0,-26 26,-26-26,-1 0,1 0,-1 0,27 0,0 0,26 0,27 0,-27 0,1 0,-54 0,1 0,-27-26,0-1,0-26,0-26,0 26,0 0,0-26,-27 26,27 0,-26 0,26 27,0-1,-27 27,1 0,-1 0,-26 0,-26 0,0 0,-27 0,0 27,0-27,-53 0,27 26,-53-26,53 0,-54 27,1-27,53 0,-53 0,26-27,53 27,0-26,27 26,0 0,26 0,26 0,1 0,-1 0,1 0,-1 0,1 0,-1 0,1 0,0 0,-1 0,1 0,-27 0,26 0,1 0,-1 0</inkml:trace>
  <inkml:trace contextRef="#ctx0" brushRef="#br0" timeOffset="14096.0519">10081 4525,'0'0,"26"0,1-27,26-26,0 27,26-27,0 0,54 27,-54-27,-26 26,0 1,-27 26,1-27,26 1,-27 26,27-27,-53 1,53-27,0 27,0-1,0 1,-27-1,1-26,-1 53,-26-26,27 26,-1-27,-26 1,27 26,-27-27,26 27,0-26,27 0,-26-27,-1 53,1-27,-1 27,1-26,-27-1,26 27,-26-26,27 26</inkml:trace>
  <inkml:trace contextRef="#ctx0" brushRef="#br0" timeOffset="12982.2297">9870 3279,'0'27,"53"-27,-26 26,-1-26,1 0,25 27,1-27,0 0,-26 0,-1 0,27 0,-26 0,25 0,28 0,-27 26,26-26,27 0,-27 0,1 0,-1 0,0 0,1 0,-1 0,-26 0,0 0,26 0,-52-26,-1 26,1 0,-1 0,1-27,26 27,-53-26,0-1,26 27,-26-26,27 26,-1 0</inkml:trace>
  <inkml:trace contextRef="#ctx0" brushRef="#br0" timeOffset="8056.1597">7279 5243,'0'53,"27"-53,-27 26,0 27,0 0,0 0,0 27,0 25,0 1,0 53,-27-27,1 1,26-28,0-25,-27-27,27 0,0-27,0 1,0-1,0 0,0 1,0-1,0 1,-26-27,26 53,0-27,26-26,54 0,-27 0,0 0,26 0,53 0,53-26,1-1,25 27,-78-26,25 26,-25 0,25 0,-52 0,27 0,25 0,-25 0,52 0,-79 0,26 0,-53-27,-52 27,-1 0,1 0,-1 0,1 0,-1-26,-26-1,0 1,0 0,0-27,0 0,0-53,0 27,-53-54,0 54,27-1,26 1,0 0,-27-27,27 27,-26-27,26 26,0 1,0 26,0 0,0 27,0-1,-27 27,1 0,-1 0,1 0,0 0,-1 0,1 0,-1 0,-52 0,-27 0,53 27,-53-27,53 0,-26 26,-27-26,0 0,-52 0,52 0,-27 0,1 27,26-27,27 0,0 0,-1 0,27 0,-26 0,52 0,-26 0,1 0,25 0,1 0,-1 0,1 0,-27 0,26 0,1 0,-27 0,27 0,-1 0,-26 0,27 0,-1 0,1 0</inkml:trace>
  <inkml:trace contextRef="#ctx0" brushRef="#br0" timeOffset="167168.9303">3704 1350,'0'26,"0"27,0 0,0 0,0 0,0 26,0-26,27 0,-27 0,0 0,0-27,0 1,0-1,26-26,1 0,26 0,26 0,0 0,1 0,-27 0,53 0,-1 0,1 27,0-27,0 0,53 26,-53 1,-27-27,0 26,1-26,-1 27,0-27,1 0,-27 0,26 0,-52 26,-1-26,0 0,1 0,-27-26,0-27,0 0,0 0,0 26,0-26,26 1,-26 25,0-26,27 0,-27 27,0-27,0 0,0 26,26 1,-26 0,0-27,0 26,0 1,-26 26,-1 0,-26 0,27 0,-27-27,0 27,27 0,-27 0,-27 0,27-26,-26 26,0 0,-1 0,1 0,0 0,-1 0,-52 0,26 0,27 0,-1 0,27 0,1 0,-1 0,26 0,-52 0,52 0,1 0,-1 0,1 0,-1 0,1 0,0 0,26-27</inkml:trace>
  <inkml:trace contextRef="#ctx0" brushRef="#br0" timeOffset="176511.3966">2461 2725,'0'0,"0"-27,26 1,1-1,26 1,-27-1,27-26,0 27,0-27,0 27,-27-1,80 1,-53-1,0-26,-27 53,54-26,-54-1,27 27,0-53,0 27,0 26,-27-27,54 1,-27 0,0-1,-27 1,1 26,-54 0,1 0,-1 0,-26 0,27 0,-27 0,26 26,1-26,-1 0,54 0,-1 0,1 0,-1 0,1 0,-27 27,0-1,0 0,0 27,0-26,0-1,0 1,-27-1,1 1,-1-1</inkml:trace>
  <inkml:trace contextRef="#ctx0" brushRef="#br0" timeOffset="177920.5393">2752 3227,'26'0,"1"0,-1-26,27 26,0 0,0-27,0 27,0-26,26 26,1 0,-1 0,-26-27,0 27,0-26,-27 26,54 0,-54 0,-26-26,27 26,-1 0,-26-27,0 1,-26 26,-1 0,1-27,-1 27,1-26,-27 26,79 0,1 26,-1 1,-26-1,0 27,0-27,0 27,-26-26,-1-1,1-26,-1 0,1 0,-1 0</inkml:trace>
  <inkml:trace contextRef="#ctx0" brushRef="#br0" timeOffset="168904.4336">4021 2699,'0'79,"0"-26,0 0,0 0,0 27,0-27,0-1,-27 1,27 0,0-26,0 26,-26-27,26 1,0-1,0 0,53-26,0 0,26 0,27 0,53 27,-27-27,80 26,-53 1,26-1,0 1,-53-27,-26 26,-27-26,-26 0,-26 0,-27 27,0-54,0-26,0 27,0-1,0 1,0-27,0 0,0 27,0-1,0-26,0-26,26 52,1-25,-27 25,0-26,0 27,0-1,0 1,0-1,-53 27,0 0,0 0,0 0,-26 0,26 0,-27 0,1-26,0 26,-1 0,1-27,0 27,-27 0,26-26,1 26,26 0,-26 0,-1 0,27 0,0-27,-26 27,26-26,27 26,-54 0,54 0,-27-26</inkml:trace>
  <inkml:trace contextRef="#ctx0" brushRef="#br0" timeOffset="179024.5283">2858 3917,'0'0,"26"0,27 0,0 0,26 0,1 0,52 27,-53-27,1 26,-27 1,26-27,-26 0,0 26,0 0,0 1,-27-27,27 26,-26-26,-54-53,1 27,-1 0,1-27,-1 53,27-53,-26 53,-1-27,1-26,26 106,26-53,1 27,-27-1,26 1,-26-1,0 1,0-1,0 0,0 1,0-1,0 1,0-1,-26-26,-1 27,1-27,26 26,-26 1,-1-27</inkml:trace>
  <inkml:trace contextRef="#ctx0" brushRef="#br0" timeOffset="170518.6534">4179 3809,'0'27,"0"26,0 0,0 0,0-1,0 1,0 27,0-54,-27 1,27 26,0 0,0-27,0 0,0 1,0-1,-26 1,26-1,-27 1,27-1,0 1,-26-27,79 0,26 0,27 0,0 0,0 0,-1 0,54 0,-26 0,-28-27,54 27,-53 0,-27 0,1 0,-27 0,-27-26,1 26,-1 0,0 0,1 0,-1 0,1 0,-1 0,1 0,26 0,0-27,-27 27,-26-26,26 26,1-27,-27-26,0 27,0 0,0-27,0 0,0 0,-27 26,27-26,0 0,0 27,0 0,-26-1,26 1,-26-1,26 1,0-1,-27 1,-26 26,0 0,27-27,-1 27,-26-26,1 26,25 0,1 0,-54 0,1 0,26 0,-26-27,-1 27,1 0,-27-26,27 26,-1 0,1 0,-1 0,28 0,-1 0,26 0,-26 0,27 0,-27 0</inkml:trace>
  <inkml:trace contextRef="#ctx0" brushRef="#br0" timeOffset="173110.0064">4470 3731,'0'0,"-53"0,26 0,1 0,-1 0,1 0,0 0,-1 0,1 0,-1 0,27 26</inkml:trace>
  <inkml:trace contextRef="#ctx0" brushRef="#br0" timeOffset="-9939.9004">11643 2224,'0'26,"0"54,0-27,0 0,26-1,-26 28,27-1,-1 1,-26 25,0 28,0-54,27 0,-27-26,26 27,-26-27,27 0,-27-1,0 28,0-27,26 0,1 0,-27 0,26 26,-26 0,27-26,-27 0,52-26,-52 25,0-25,0-1,27-26,-27 27,0-1,0 1,26-27,1 0,-1 0,1 0,-1 0,27 0,-26-27,-1 27,53-26,-26 26,53-27,-26 27,25 0,-25 0,-27 0,26 0,-26 0,-27 0,27 0,27 0,-1 0,0 0,-52 27,26-27,-27 0,-26-53,0 0,27-26,-27-1,26-26,-26 1,0 25,27-26,-27 1,0 25,0 1,26-1,-26 28,0-1,0 0,0 0,0 0,0 0,0 0,0 27,0-1,-26-52,-1 52,27 1,-26-27,26 26,-27 1,27 0,0-1,-26 1,26-1,0 1,0-27,0 26,0 1,0-1,-27 1,27-1,0 1,0 0,0-1,-26 27,-1 0,-25 0,-28 0,54 0,-27 27,26-27,1 0,-27 26,26-26,1 0,-27 0,0 0,27 0,-27 0,0 26,-26-26,26 0,26 27,-26-27,0 0,27 0,-1 26,1-26,-27 0,27 0,-1 0,1 0,-1 27,1-27,-27 0,26 0,-26 0,27 0,0 0,-27 0,26 0,1 0,-1 0,1 0,-1 0</inkml:trace>
  <inkml:trace contextRef="#ctx0" brushRef="#br0" timeOffset="-4000.8921">12225 3811,'26'0,"1"0,-1 0,1 0,26 0,0 0,0 0,26 0,-26 0,26-26,1 26,-1 0,-26 0,0 0,0 0,-27 0,1 0,-1 0,1 0,-1 0,1 0,-1 0</inkml:trace>
  <inkml:trace contextRef="#ctx0" brushRef="#br0" timeOffset="-4583.6089">12251 3494,'27'0,"-1"0,27 0,-26 0,52 0,-26-27,53 27,-27 0,-26 0,0 0,26 0,-52 0,26 0,0 0,-27 0,1 0,-1 0,1 0</inkml:trace>
  <inkml:trace contextRef="#ctx0" brushRef="#br0" timeOffset="-5201.6595">12040 3123,'26'0,"1"0,-1 0,1 0,-1 0,1 0,-1 0,0 0,1 0,26 0,26 0,1 0,25 0,1 0,27 0,-28 0,-25 0,26 0,-80 0,1 0</inkml:trace>
  <inkml:trace contextRef="#ctx0" brushRef="#br0" timeOffset="-5873.7303">12013 2779,'27'0,"-1"0,1 0,26 0,-27 0,53 0,-52 0,26 0,0 0,-27 0,80 0,-53 0,-27 0,1 0,26-26,0 26,0 0,0 0,-27-26,27 26,-27 0,1 0,-1 0</inkml:trace>
  <inkml:trace contextRef="#ctx0" brushRef="#br0" timeOffset="-6679.2233">11908 2541,'0'0,"26"0,27-26,-27 26,27 0,-26 0,52-27,-26 27,-27 0,27 0,-26 0,26 0,0 0,-27 0,1 0,26 0,-27 0,27 0,-27 0,1 0,-1 0,1 0,-1 0,1 0,-1 0,1 0,-1 0,0 0,27 0</inkml:trace>
  <inkml:trace contextRef="#ctx0" brushRef="#br0" timeOffset="199734.4298">9949 1164,'0'-27,"0"1,0-1,0 1,0-54,-27 54,27-1,0-26,0 27,0-27,0 27,-26-1,26-26,26 53,1 27,-1-1,1 1,-1-1,-26 1,26-27,1 26,-1-26</inkml:trace>
  <inkml:trace contextRef="#ctx0" brushRef="#br0" timeOffset="202111.6332">10133 3120,'0'0,"-27"0,1 0,26 27,-27-1,27 1,-26-27,0 26,26 27,-27-26,1-1,26 1,0 25,26-25,27-1,-27 1,1-1,-27 27,26-53,1 0,-27 27</inkml:trace>
  <inkml:trace contextRef="#ctx0" brushRef="#br0" timeOffset="203046.7124">10106 4310,'-26'0,"26"27,0-1,0 0,0 27,0-26,0-1,0 1,0-1,26 1,1-27,-1 0,1 0,-1 0,1 0</inkml:trace>
  <inkml:trace contextRef="#ctx0" brushRef="#br0" timeOffset="200871.9434">10240 2009,'-27'0,"1"0,-1 0,1 0,-27 0,26 0,-25 0,25 0,1 0,-1 0,-26 0,-26 0,52 0,1 0,-1 27,27 26,0-27,27-26,-1 53,1-27,-1 1,-26 26,27-53,-27 26,26-26,1 53,-1-53,-26 27,27-1,-1 1,1-1,-1-26</inkml:trace>
  <inkml:trace contextRef="#ctx0" brushRef="#br0" timeOffset="204423.0163">10159 5924,'0'0,"0"26,0 1,0-1,0 1,0-1,0 1,0-1,27-26,-1 0,1 0,-1 0,1 0,-1 0,0 0,27 27,0-27,0 0,-26 0,26 0,-27 0,1 0</inkml:trace>
  <inkml:trace contextRef="#ctx0" brushRef="#br0" timeOffset="206087.9347">10212 5950,'0'0,"0"-52,0 25,0 1,0-1,0 1,0-1,0-26,0 27,0-1,0 1,0 0,0 52,0 0,0 1,0-1,0 54,0-54,0 27,0-26,0 25,0-25,0-1,0 1,0-1,0 1,0-1</inkml:trace>
  <inkml:trace contextRef="#ctx0" brushRef="#br0" timeOffset="181679.9379">6827 688,'-27'0,"1"0,-27 27,0-1,0-26,26 53,-26-26,1 25,-28-25,1 26,-27-27,27 54,-1-54,27 1,0-1,53 1,-53-27,53 26,-26-26,-27 0,27 26,-1 1,54-54,-27 1,26 0,-26-1,27 27,-27-53,0 27,0-1,0 1,26-1,-52 27,-1 53,27-26,0-1,-26 27,26 0,-27-27,27 1,0-1,0 1,0-1,0 1,27-27,-1 0,1 0,-1 0,27 0,-27 0,1 0,26-27,26 27,27 0</inkml:trace>
  <inkml:trace contextRef="#ctx0" brushRef="#br0" timeOffset="182973.3599">6984 1826,'0'0,"-26"26,-27-26,0 0,0 0,-26 0,-27 0,-26 0,26 0,0 0,0 0,27 0,-1-26,1 26,26 0,27 0,26-26,52-1,-25-26,-1 27,1-1,-27-26,26 27,-52 52,-1 1,1-1,-1 1,1-27,0 26,-1-26,1 27,-1-1,1 1,26-1,0 0,0 1,26-27,1 26,-1 1,1-1,-1-26,0 53,1-53,26 53</inkml:trace>
  <inkml:trace contextRef="#ctx0" brushRef="#br0" timeOffset="184190.7659">6878 3147,'-52'0,"25"0,-26 0,27 0,-27 0,-27 0,1 0,0 0,-1 0,1 0,0 0,-1 0,27 0,0-27,27 1,-1 26,27-26,27-1,-1 27,27 0,0 0,-26 0,-1 0,1-26,-80 26,26 26,-26 1,27-27,-27 26,26 0,1 1,-1-27,1 53,26-27,0 1,0-1,26 1,1-27,-1 26,1-26,-1 0,1 0,-1 27,1-1,-1-26</inkml:trace>
  <inkml:trace contextRef="#ctx0" brushRef="#br0" timeOffset="185510.2112">7067 4655,'-27'0,"-26"0,0-26,-26-27,-27 0,53 0,-26 26,26-26,0 27,27 26,-1-26,27-1,-53 1,53-1,-26 1,26-1,0 54,0-1,0 27,0-26,0-1,0 0,0 1,0-1,0 1,0-80,0 0,0 27,0-1,0-26,0 0,0 27,0-1,0-26,0 27,0-1,26 27,27 0,-26 0,-1 27,0-27,1 0,26 26,-53 1,26-27,-26 26</inkml:trace>
  <inkml:trace contextRef="#ctx0" brushRef="#br0" timeOffset="186927.345">6879 6188,'0'-27,"-26"1,0-1,-1 1,1-27,-54 0,27-26,0 26,-52-53,25 53,1-26,26 52,0-26,0 0,53 27,-79-27,79 26,-27 1,1-27,-1 27,1-1,26 1,-53-1,26 27,1-26,26-1,-26 27,-1-26,-26 26,53-27,0 80,27-53,-27 27,0 26,26-27,1 1,-27 25,0-25,0-1,0 1,0-54,0-26,26 1,-26 25,0-26,26 0,-26 27,27-27,-27 26,26-25,1 52,26 0,-27 26,1 0,-1-26,-26 27,53-27,-26 26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1-10T10:28:07.20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10863 73,'0'37,"0"36,0 0,0-38,0 38,0 0,0 0,0 0,0 0,0-1,41-36,-41 37,0 0,40 0,-40-38,0 38,0-36,0-1,0 0,0 1,0-1,0 1,42-1,-42 1,40 36,-40-1,0-36,0 1,0-1,40-36,2 0,-2 0,2 0,40 0,-42 0,1-36,41 36,40 0,-40-37,81 37,-81 0,80-36,-38 36,-2 0,41 0,41 36,1 1,39-37,-120 36,79-36,-81 0,2 0,-2 0,-40 0,-1 0,1 0,0 0,-42 0,42 0,-82-36,82 36,-41 0,41 0,-42 0,0 0,2 0,-2 0,42 0,-40 0,39 0,1 0,-42 0,42 0,-42 0,-40-37,0-36,0 0,0 1,0 36,-40-74,40 74,0-37,0 0,0 1,0-1,0 0,0 1,0 0,0-1,0 0,0-37,0 37,0 2,-41-2,41 36,0 1,0-1,-41 37,1 0,-1 0,0 0,0 0,-41 0,42 0,-42 0,-40 0,40 0,1 0,39 0,-40 0,0-36,-40 36,-41 0,-1 0,2 0,-2 0,-41 0,1-37,83 37,-43 0,0 0,42 0,-1 0,1 0,0 0,-1 0,1 0,40 0,-40 0,80 0,-40 0,42 0,-1 0,1 0,-2 0,2 0</inkml:trace>
  <inkml:trace contextRef="#ctx0" brushRef="#br0" timeOffset="1">15147 1014,'0'0,"42"73,-42-36,40-1,-40 37,42-37,-42 1,40 36,41-1,-39 37,38-36,-38 0,40 0,-82-38,122 75,-122-74,41 1,0 35,40 0,-41 1,42 0,-40 0,80 0,1 72,-41-109,-2 74,2-74,-40 1,-2-1,2-36,-2 73,42-38,-82 2,41-1,-1 1,1-1,0 1,-1-1,2-36,-2 37,2-1,-2 1,2-37,-42 36,40-36,1 0,41 0,-42 0,0 37,2-37,-2 0,2 0</inkml:trace>
  <inkml:trace contextRef="#ctx0" brushRef="#br0" timeOffset="2">15192 2981,'40'0,"2"0,-2 36,1-36,-41 37,41-37,40 36,-81 1,82-37,-42 73,42-38,0 3,0-3,-1 38,41-37,2 1,39 36,-41-37,-40 1,40-2,-40 3,0-3,0 2,-42-37,41 72,-39-72,-2 0,42 37,-40-1,-2-36,42 0,-41 0,-1 37,1-37,40 36,-39-36,40 0,0 0,-42 0,82 0,-40 0,-41 0,41 0,-42 0,2 0,-2 0,-122 0,42 0,-2 0</inkml:trace>
  <inkml:trace contextRef="#ctx0" brushRef="#br0" timeOffset="3">11188 2036,'0'72,"0"-36,0 37,0 0,0 0,0 0,0 35,0-35,0 0,0-36,0 36,0-37,0 1,0-2,0 1,0 1,0-1,0 1,0-1,0 1,0-1,0 1,0-2,0 3,40-3,42-35,-40 0,40 0,40 0,-1 0,43 0,0 0,-1 0,83 0,-43 0,-39 0,0 0,39 37,-81-37,42 0,-42 0,83 36,-1-36,41 0,-41 0,-82 0,1 0,-83 0,2 0,-2 0,-40-36,42-1,-42-36,0 1,40-1,-40 0,42-36,-42 37,0-37,0 36,0-37,0 39,0-39,-42 37,42 0,-40 0,-2 37,42-36,-40 72,-42 0,41 0,-41 0,-40 0,0 0,-42 0,1 0,-41 0,-1 0,43 0,-44 0,3 0,-1 0,40 0,-81 0,123 0,-1 0,-39 35,38-35,2 0,40 0,1 0,40 0,0 0,1 0,-2 0,2 0,-2 0,2 0</inkml:trace>
  <inkml:trace contextRef="#ctx0" brushRef="#br0" timeOffset="4">329 2695,'0'37,"-82"72,82 0,-40 1,40-38,-42 74,42-2,-40-34,-42 109,82-75,-41 75,41-74,0-36,0 1,0-1,0-37,0 1,0-37,0 37,0-36,0-1,0 1,0 71,0-70,0-3,41 38,-41-37,0 1,0-1,0 37,0-1,40-35,-40 35,0-35,0-1,0 1,0 36,42-38,-42 3,0-3,0 38,0 0,0 0,0 0,-42 0,42-1,0-36,0 1,42-37,80 0,0 0,41 0,1 0,0 0,-1 0,1 0,121 0,-81 0,82 0,-1 0,2 36,-165-36,0 0,-80 0,-2 0,2 0,-2 0,1 36,0-36,0 0,-1 0,82 0,-80 0,80 0,-40 0,-1 0,1-36,-40 36,-42-73,0 37,-42-36,42-1,0 0,-40-36,40 36,0 1,0-1,0-37,0 1,0 36,0-35,0 35,0-37,-42 1,42-36,0 36,-40-1,40 2,-41 35,1-36,40-1,0 74,-42-36,42 36,-40-37,40 0,0 0,-42 36,42-71,-40 35,-2-36,42 36,0-37,0 39,0-2,0 0,0 0,0 36,0 2,0-38,0 36,0 1,0 0,-40-37,40 36,0 1,0-1,-40 37,-2 0,-39 0,40 0,-40 0,39 0,2 0,-42 0,-40 37,80-37,-39 0,40 0,0 0,-41 0,42 0,-2 0,-38 0,38 0,2 0,-42 0,41 0,-41 0,42 36,-2-36,-38 0,-2 0,40 37,2-37,-42 0,41 0,-81 0,80 0,2 0,0 0,-2 0,-40 0,42 0,-1 0,-41 0,42 0,-2 0,-38 0,38 0,2 0,-2 0,2 0</inkml:trace>
  <inkml:trace contextRef="#ctx0" brushRef="#br0" timeOffset="5">11066 3930,'42'0,"-42"35,0 2,0-1,40 1,-40-1,0 37,0 35,0-70,0 34,0 1,0-37,0 74,0-39,0-33,0 34,0 1,0-37,0 37,0-36,0-1,-40 1,40-2,0 1,40-36,42 0,0 0,41 37,39-37,84 0,-1 0,41 0,81 0,0-37,-40 37,-81 0,39 0,-39 0,-43 0,-39 0,0 0,80 0,-121 0,-1 0,-40 0,-41 0,-41-36,0-36,0 36,-41-37,41 36,-40-109,40 73,0-35,0-1,0-1,0 37,0 2,0-39,0 74,0-37,0 1,0 34,-42 38,2 0,-2 0,2 0,-2 0,-80 0,0 0,-1 0,-41 0,2 0,-1 0,-83 0,43 0,-43 0,1 0,-41 0,41 0,41 0,41 38,-1-38,-80 35,80-35,41 0,-39 0,80 37,-41-37,41 0,42 0,-42 0,40 0,-38 0,38 0,2 0,-1 0,41 36,-41-36</inkml:trace>
  <inkml:trace contextRef="#ctx0" brushRef="#br0" timeOffset="6">15723 8401,'40'0,"2"-73,-42 37,40-37,1 36,-1-34,1-2,0-37,81 1,-80 36,40 1,-1-1,1 37,-42-37,42 0,0 1,-42-1,42 0,-40 37,39-37,0 36,-40-36,-1 38,2-3,-2 3,42-38,-40 0,-2 37,42-1,-82-36,81 38,-81-38,41 73,0-37,-41 1,40 0,-40-1,42-36,-2 37,-40-1,42 2,-42-3,40-34,-40 36,42 0,-42-1,40-36,-40 37,0-1,0 2,0-2,0 1,0-1,0 1,0-1,41 1,-41 0,41-1,-41 2,40-3,1 3,0-2,-41 1,41 36</inkml:trace>
  <inkml:trace contextRef="#ctx0" brushRef="#br0" timeOffset="7">11353 5782,'0'0,"0"37,0-1,0 37,0 0,0-37,0 1,0-2,0 38,0 0,0-36,0 36,0-37,0 0,0 1,0-2,0 3,40-38,2 0,40 0,40 0,0-38,123 3,-41 35,41-37,-41 1,41 36,-41 0,1 0,-1 36,-40 1,40-2,-83 3,3-38,-2 0,-40 35,-41-35,-1 0,2 0,-2 0,42 0,0 0,40 0,41 0,-41 0,2 0,-84 0,2 0,-42-35,0-3,0-34,0-37,0 36,0 0,0-35,-42 35,42 0,-40 0,40 37,0-1,-42 37,2 0,-2 0,-39 0,-41 0,0 0,-42 0,0 37,1-37,-83 0,43 36,-83-36,82 0,-83 37,2-37,81 0,-81 0,39-37,83 37,-1-36,42 36,0 0,40 0,41 0,1 0,-2 0,2 0,-2 0,2 0,-2 0,2 0,0 0,-2 0,2 0,-42 0,41 0,1 0,-2 0</inkml:trace>
  <inkml:trace contextRef="#ctx0" brushRef="#br0" timeOffset="8">15559 6219,'0'0,"40"0,2-37,40-36,0 38,39-38,1 0,84 37,-84-37,-41 36,1 2,-42 35,2-37,40 1,-42 36,42-37,-82 1,82-37,-1 37,1-1,0 2,-42-3,2-34,-2 72,-40-36,42 36,-2-37,-40 1,41 36,-41-37,40 37,1-36,40 0,-39-36,-2 72,2-38,-2 38,2-35,-42-2,40 37,-40-36,41 36</inkml:trace>
  <inkml:trace contextRef="#ctx0" brushRef="#br0" timeOffset="9">15233 4507,'0'37,"82"-37,-40 36,-2-36,2 0,38 37,2-37,0 0,-41 0,-1 0,42 0,-40 0,38 0,44 0,-43 36,41-36,42 0,-42 0,1 0,-1 0,0 0,2 0,-2 0,-41 0,1 0,40 0,-80-36,-2 36,2 0,-2 0,1-37,41 37,-82-36,0-1,40 37,-40-36,42 36,-2 0</inkml:trace>
  <inkml:trace contextRef="#ctx0" brushRef="#br0" timeOffset="10">11234 7206,'0'73,"42"-73,-42 36,0 37,0 0,0-1,0 38,0 35,0 0,0 74,-42-38,2 2,40-39,0-34,-41-37,41 0,0-37,0 1,0-1,0-1,0 3,0-3,0 2,-40-37,40 73,0-37,40-36,83 0,-41 0,0 0,40 0,81 0,83-36,1-1,39 37,-121-36,39 36,-39 0,39 0,-80 0,41 0,39 0,-39 0,80 0,-121 0,40 0,-82-37,-81 37,0 0,0 0,-1 0,2 0,-2-35,-40-3,0 3,0-1,0-37,0 0,0-72,0 36,-82-74,1 75,40-2,41 1,0 1,-41-38,41 37,-40-36,40 35,0 1,0 36,0 0,0 38,0-3,-42 38,2 0,-2 0,2 0,0 0,-2 0,2 0,-2 0,-80 0,-41 0,81 38,-82-38,83 0,-41 35,-42-35,1 0,-81 0,80 0,-41 0,1 37,40-37,43 0,-1 0,-2 0,42 0,-40 0,81 0,-41 0,2 0,38 0,2 0,-2 0,2 0,-42 0,41 0,0 0,-40 0,41 0,-2 0,-40 0,42 0,-2 0,2 0</inkml:trace>
  <inkml:trace contextRef="#ctx0" brushRef="#br0" timeOffset="11">5717 1856,'0'35,"0"38,0 0,0 0,0 0,0 35,0-35,41 0,-41 0,0 0,0-38,0 2,0-1,41-36,0 0,41 0,40 0,0 0,1 0,-41 0,82 0,-2 0,1 37,1-37,0 0,81 36,-81 1,-42-37,0 36,1-36,-1 37,0-37,1 0,-41 0,40 0,-80 36,-2-36,0 0,2 0,-42-36,0-37,0 0,0 0,0 36,0-35,40 0,-40 35,0-36,41 0,-41 37,0-36,0-1,0 36,41 1,-41 0,0-37,0 36,0 2,-41 35,0 0,-41 0,42 0,-42-38,0 38,42 0,-42 0,-41 0,41-35,-40 35,0 0,-1 0,1 0,0 0,-2 0,-79 0,39 0,42 0,-1 0,41 0,2 0,-2 0,40 0,-80 0,81 0,0 0,0 0,1 0,-2 0,2 0,0 0,40-37</inkml:trace>
  <inkml:trace contextRef="#ctx0" brushRef="#br0" timeOffset="12">3798 3745,'0'0,"0"-37,40 2,2-3,40 3,-42-2,42-36,0 37,-1-37,1 37,-42-1,124 2,-82-3,0-34,-42 72,83-36,-83-1,42 37,0-73,0 37,0 36,-42-37,83 1,-41 1,0-2,-42 1,2 36,-84 0,2 0,-2 0,-40 0,42 0,-42 0,41 36,1-36,-2 0,84 0,-2 0,1 0,-1 0,2 0,-42 37,0-2,0 1,0 37,0-36,0-1,0 1,-42-1,2 1,-1-2</inkml:trace>
  <inkml:trace contextRef="#ctx0" brushRef="#br0" timeOffset="13">4247 4435,'41'0,"0"0,-1-35,42 35,0 0,0-37,0 37,-1-36,41 36,2 0,-2 0,-40-37,-1 37,1-36,-42 36,84 0,-84 0,-40-36,42 36,-2 0,-40-37,0 1,-40 36,-2 0,2-37,-2 37,2-35,-42 35,122 0,2 35,-2 2,-40-1,0 37,0-37,0 37,-40-36,-2-2,2-35,-2 0,2 0,-1 0</inkml:trace>
  <inkml:trace contextRef="#ctx0" brushRef="#br0" timeOffset="14">6206 3710,'0'108,"0"-35,0 0,0 0,0 37,0-37,0-2,-42 2,42 0,0-36,0 36,-40-38,40 3,0-3,0 1,82-36,0 0,40 0,41 0,83 37,-42-37,123 36,-82 1,41-1,-1 1,-81-37,-40 36,-43-36,-39 0,-40 0,-42 37,0-74,0-36,0 37,0-1,0 1,0-37,0 0,0 38,0-2,0-36,0-36,40 72,2-34,-42 33,0-34,0 36,0-1,0 1,0-1,-82 37,0 0,0 0,1 0,-41 0,40 0,-42 0,2-36,0 36,-1 0,1-37,0 37,-41 0,39-36,2 36,40 0,-40 0,-1 0,41 0,0-37,-40 37,41-35,40 35,-82 0,83 0,-42-36</inkml:trace>
  <inkml:trace contextRef="#ctx0" brushRef="#br0" timeOffset="15">4411 5384,'0'0,"40"0,42 0,0 0,40 0,1 0,81 37,-82-37,1 36,-41 1,40-37,-40 0,0 35,-1 1,1 1,-42-37,42 36,-40-36,-84-73,2 37,-2 1,2-38,-1 73,41-73,-41 73,0-37,1-36,40 146,40-73,1 37,-41-1,41 1,-41-1,0 1,0-2,0 1,0 1,0-1,0 1,0-1,-41-36,0 37,1-37,40 36,-40 1,-2-37</inkml:trace>
  <inkml:trace contextRef="#ctx0" brushRef="#br0" timeOffset="16">6450 5235,'0'37,"0"36,0 0,0 0,0-2,0 2,0 37,0-74,-42 1,42 36,0 0,0-37,0-1,0 2,0-1,-40 1,40-1,-42 1,42-1,0 1,-40-37,122 0,40 0,42 0,-1 0,1 0,-2 0,83 0,-39 0,-44-37,83 37,-81 0,-42 0,1 0,-41 0,-42-36,2 36,-2 0,0 0,2 0,-2 0,1 0,-1 0,2 0,40 0,0-37,-42 37,-40-36,40 36,2-37,-42-36,0 38,0-1,0-37,0 0,0 0,-42 36,42-36,0 0,0 38,0-1,-40-1,40 1,-40-1,40 1,0-1,-42 1,-40 36,0 0,42-37,-1 37,-41-35,2 35,38 0,2 0,-84 0,2 0,41 0,-41-38,-2 38,2 0,-41-35,41 35,-2 0,2 0,-1 0,43 0,-2 0,40 0,-40 0,42 0,-42 0</inkml:trace>
  <inkml:trace contextRef="#ctx0" brushRef="#br0" timeOffset="17">6899 5128,'0'0,"-82"0,41 0,0 0,0 0,1 0,0 0,-2 0,2 0,-2 0,42 36</inkml:trace>
  <inkml:trace contextRef="#ctx0" brushRef="#br0" timeOffset="18">17970 3057,'0'36,"0"73,0-36,0 0,40-1,-40 38,42-2,-2 2,-40 34,0 39,0-74,42-1,-42-35,40 37,-40-37,41 0,-41-2,0 39,0-37,40 0,2 0,-42 0,40 35,-40 1,42-36,-42 0,80-36,-80 34,0-34,0-1,42-36,-42 37,0-1,0 1,40-37,2 0,-2 0,1 0,0 0,40 0,-39-37,-2 37,82-36,-40 36,82-37,-41 37,39 0,-38 0,-43 0,41 0,-40 0,-42 0,42 0,41 0,-1 0,0 0,-80 37,40-37,-42 0,-40-73,0 0,42-35,-42-2,40-36,-40 2,0 34,41-36,-41 2,0 34,0 1,41-1,-41 39,0-2,0 0,0 0,0 1,0-1,0 0,0 37,0-1,-41-72,0 72,41 2,-40-38,40 36,-42 1,42 0,0-1,-40 1,40-1,0 1,0-36,0 35,0 1,0-1,-42 1,42-1,0 1,0 0,0-1,-40 37,-2 0,-38 0,-43 0,82 0,-40 37,39-37,2 0,-42 36,40-36,2 0,-42 0,1 0,41 0,-42 0,0 36,-40-36,40 0,41 37,-41-37,0 0,42 0,-2 36,2-36,-42 0,42 0,-2 0,2 0,-1 37,0-37,-40 0,39 0,-40 0,42 0,0 0,-42 0,40 0,2 0,-1 0,1 0,-2 0</inkml:trace>
  <inkml:trace contextRef="#ctx0" brushRef="#br0" timeOffset="19">18868 5238,'40'0,"2"0,-2 0,2 0,40 0,-1 0,1 0,40 0,-40 0,40-36,1 36,-1 0,-40 0,0 0,0 0,-42 0,1 0,0 0,0 0,-1 0,2 0,-2 0</inkml:trace>
  <inkml:trace contextRef="#ctx0" brushRef="#br0" timeOffset="20">18908 4802,'42'0,"-2"0,42 0,-40 0,80 0,-41-37,83 37,-42 0,-40 0,-1 0,41 0,-80 0,40 0,0 0,-42 0,1 0,0 0,0 0</inkml:trace>
  <inkml:trace contextRef="#ctx0" brushRef="#br0" timeOffset="21">18583 4292,'40'0,"1"0,0 0,0 0,-1 0,2 0,-2 0,0 0,2 0,40 0,40 0,1 0,39 0,2 0,41 0,-43 0,-38 0,39 0,-123 0,2 0</inkml:trace>
  <inkml:trace contextRef="#ctx0" brushRef="#br0" timeOffset="22">18541 3820,'42'0,"-2"0,1 0,41 0,-42 0,82 0,-80 0,40 0,0 0,-42 0,123 0,-81 0,-42 0,2 0,40-36,0 36,-1 0,1 0,-42-36,42 36,-42 0,2 0,-2 0</inkml:trace>
  <inkml:trace contextRef="#ctx0" brushRef="#br0" timeOffset="23">18379 3493,'0'0,"40"0,42-36,-42 36,42 0,-41 0,81-37,-40 37,-42 0,42 0,-40 0,40 0,-1 0,-40 0,0 0,41 0,-42 0,42 0,-42 0,2 0,-2 0,2 0,-2 0,1 0,-1 0,2 0,-2 0,0 0,42 0</inkml:trace>
  <inkml:trace contextRef="#ctx0" brushRef="#br0" timeOffset="24">15355 1600,'0'-37,"0"1,0-1,0 1,0-74,-41 74,41-1,0-35,0 36,0-37,0 37,-40-1,40-36,40 73,1 37,0-1,0 1,-1-1,-40 1,40-37,2 36,-2-36</inkml:trace>
  <inkml:trace contextRef="#ctx0" brushRef="#br0" timeOffset="25">15639 4288,'0'0,"-41"0,1 0,40 37,-42-1,42 1,-40-37,0 36,40 37,-42-36,2-1,40 1,0 34,40-34,42-1,-42 1,2-1,-42 37,40-73,1 0,-41 37</inkml:trace>
  <inkml:trace contextRef="#ctx0" brushRef="#br0" timeOffset="26">15598 5924,'-40'0,"40"37,0-1,0 0,0 36,0-35,0-1,0 1,0-1,40 1,1-37,0 0,0 0,-1 0,2 0</inkml:trace>
  <inkml:trace contextRef="#ctx0" brushRef="#br0" timeOffset="27">15805 2761,'-42'0,"2"0,-2 0,2 0,-42 0,40 0,-38 0,39 0,0 0,0 0,-41 0,-40 0,80 0,2 0,-1 37,41 36,0-37,41-36,-1 73,2-37,-2 1,-40 36,42-73,-42 35,40-35,2 73,-2-73,-40 37,41-1,0 1,0-1,-1-36</inkml:trace>
  <inkml:trace contextRef="#ctx0" brushRef="#br0" timeOffset="28">15680 8142,'0'0,"0"36,0 1,0-1,0 1,0-1,0 1,0-1,41-36,-1 0,2 0,-2 0,2 0,-2 0,0 0,42 37,0-37,-1 0,-39 0,40 0,-42 0,2 0</inkml:trace>
  <inkml:trace contextRef="#ctx0" brushRef="#br0" timeOffset="29">15761 8178,'0'0,"0"-71,0 33,0 3,0-2,0 1,0-1,0-36,0 37,0-1,0 1,0 1,0 70,0 1,0 1,0-1,0 74,0-74,0 36,0-34,0 33,0-34,0-1,0 1,0-1,0 1,0-1</inkml:trace>
  <inkml:trace contextRef="#ctx0" brushRef="#br0" timeOffset="30">10537 946,'-42'0,"2"0,-42 37,0-2,1-35,39 73,-40-36,2 35,-44-35,3 36,-43-37,42 74,-1-75,41 2,0-1,82 1,-82-37,82 36,-40-36,-42 0,42 36,-2 1,84-74,-42 1,40 0,-40-1,42 37,-42-73,0 38,0-3,0 3,40-2,-80 37,-2 72,42-34,0-3,-40 38,40 0,-42-37,42 1,0-1,0 1,0-2,0 3,42-38,-2 0,2 0,-2 0,42 0,-42 0,2 0,39-38,41 38,42 0</inkml:trace>
  <inkml:trace contextRef="#ctx0" brushRef="#br0" timeOffset="31">10779 2510,'0'0,"-40"36,-42-36,0 0,1 0,-41 0,-42 0,-40 0,41 0,-1 0,1 0,41 0,-2-36,2 36,40 0,42 0,40-36,81-1,-40-36,-1 37,2-1,-42-36,40 38,-80 70,-2 2,2-1,-1 1,0-37,1 36,-1-36,1 37,-2-1,2 1,40-1,0 0,0 1,40-37,2 35,-2 2,1-1,-1-36,1 73,0-73,41 73</inkml:trace>
  <inkml:trace contextRef="#ctx0" brushRef="#br0" timeOffset="32">10616 4325,'-81'0,"40"0,-41 0,42 0,-42 0,-42 0,3 0,-1 0,-2 0,2 0,0 0,-1 0,41 0,0-37,42 2,-2 35,42-36,42-1,-2 37,42 0,0 0,-41 0,0 0,0-36,-123 36,41 36,-41 1,42-37,-42 36,40-1,2 2,-1-37,0 73,41-37,0 1,0-1,41 1,0-37,-1 36,2-36,-2 0,2 0,-2 37,2-1,-2-36</inkml:trace>
  <inkml:trace contextRef="#ctx0" brushRef="#br0" timeOffset="33">10907 6398,'-41'0,"-41"0,0-36,-40-36,-42-1,83 0,-41 36,40-36,0 37,42 36,-2-36,42-1,-81 2,81-3,-41 3,41-2,0 74,0-2,0 38,0-36,0-1,0 0,0 1,0-1,0 1,0-110,0 0,0 37,0-1,0-36,0 1,0 36,0-1,0-36,0 37,0-1,41 37,40 0,-39 0,-2 37,0-37,2 0,40 36,-82 1,40-37,-40 36</inkml:trace>
  <inkml:trace contextRef="#ctx0" brushRef="#br0" timeOffset="34">10617 8505,'0'-37,"-40"1,0-1,-2 1,2-36,-83-1,41-36,0 36,-80-72,38 72,3-36,39 72,0-36,0 0,82 38,-122-38,122 36,-41 1,0-37,0 37,1-1,40 2,-82-3,40 38,2-35,40-2,-40 37,-2-36,-40 36,82-37,0 110,42-73,-42 37,0 36,40-38,2 2,-42 35,0-35,0-1,0 1,0-74,0-36,40 1,-40 35,0-36,40 1,-40 36,42-37,-42 36,40-35,2 72,39 0,-40 36,0 0,-1-36,-40 37,82-37,-40 36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1-08T14:18:21.20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1 516,'0'84,"0"175,0-88,0 1,77-4,-77 91,79-4,-2 4,-77 81,0 91,0-176,79 1,-79-85,77 88,-77-87,79-1,-79-2,0 90,0-88,77 1,2-1,-79 1,77 83,-77 1,79-85,-79 1,153-85,-153 82,0-82,0-3,80-84,-80 88,0-4,0 3,76-87,4 0,-3 0,2 0,-2 0,79 0,-77-87,-2 87,155-84,-76 84,156-88,-76 88,73 0,-73 0,-80 0,76 0,-76 0,-79 0,79 0,80 0,-4 0,1 0,-154 88,77-88,-79 0,-77-172,0 0,79-83,-79-4,77-84,-77 3,0 81,80-84,-80 3,0 81,0 4,76-4,-76 91,0-4,0 1,0-1,0 1,0-1,0 1,0 86,0-2,-76-169,-4 169,80 3,-77-88,77 85,-79 3,79 0,0-4,-77 4,77-3,0 3,0-88,0 85,0 3,0-4,-79 4,79-3,0 3,0-1,0-2,-77 87,-2 0,-74 0,-83 0,160 0,-80 87,76-87,4 0,-81 85,78-85,2 0,-79 0,0 0,80 0,-80 0,0 84,-77-84,77 0,76 87,-76-87,0 0,80 0,-4 84,4-84,-80 0,79 0,-2 0,2 0,-2 88,2-88,-79 0,76 0,-76 0,80 0,-1 0,-79 0,77 0,2 0,-2 0,2 0,-2 0</inkml:trace>
  <inkml:trace contextRef="#ctx0" brushRef="#br0" timeOffset="5939.0083">1715 5651,'76'0,"4"0,-4 0,4 0,76 0,0 0,0 0,77 0,-77 0,76-84,4 84,-4 0,-76 0,1 0,-1 0,-80 0,4 0,-4 0,4 0,-4 0,4 0,-4 0</inkml:trace>
  <inkml:trace contextRef="#ctx0" brushRef="#br0" timeOffset="5356.2915">1791 4626,'80'0,"-4"0,80 0,-76 0,152 0,-75-88,155 88,-80 0,-76 0,0 0,77 0,-154 0,78 0,-1 0,-80 0,4 0,-4 0,4 0</inkml:trace>
  <inkml:trace contextRef="#ctx0" brushRef="#br0" timeOffset="4738.2409">1170 3425,'77'0,"2"0,-2 0,2 0,-2 0,2 0,-2 0,-1 0,4 0,76 0,76 0,4 0,73 0,3 0,80 0,-83 0,-73 0,76 0,-236 0,4 0</inkml:trace>
  <inkml:trace contextRef="#ctx0" brushRef="#br0" timeOffset="4066.1701">1090 2312,'80'0,"-3"0,2 0,77 0,-79 0,155 0,-152 0,76 0,0 0,-80 0,237 0,-157 0,-80 0,4 0,76-84,0 84,0 0,0 0,-80-85,80 85,-79 0,3 0,-4 0</inkml:trace>
  <inkml:trace contextRef="#ctx0" brushRef="#br0" timeOffset="3260.6771">781 1541,'0'0,"77"0,79-84,-80 84,81 0,-78 0,154-87,-77 87,-80 0,80 0,-76 0,76 0,0 0,-80 0,4 0,76 0,-79 0,79 0,-80 0,4 0,-4 0,4 0,-4 0,4 0,-4 0,4 0,-4 0,1 0,79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1-08T14:18:31.14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170 74,'0'37,"0"37,0 0,0-38,0 38,0-1,0 1,0 0,0 0,0-1,43-36,-43 36,0 1,42 0,-42-38,0 38,0-37,0-1,0 1,0 0,0-1,0 2,43-2,-43 2,42 35,-42 1,0-38,0 2,0-2,41-36,2 0,-1 0,1 0,42 0,-44 0,2-36,42 36,41 0,-41-38,84 38,-84 0,82-36,-39 36,-2 0,43 0,42 36,2 2,39-38,-124 36,82-36,-83 0,0 0,0 0,-43 0,1 0,-1 0,1 0,-43 0,42 0,-84-36,85 36,-42 0,42 0,-44 0,1 0,1 0,-2 0,44 0,-42 0,42 0,-1 0,-42 0,43 0,-44 0,-41-38,0-35,0-1,0 0,0 38,-41-75,41 74,0-36,0-1,0 0,0 0,0 1,0 0,0 0,0-1,0 0,0-37,0 37,0 2,-44-2,44 36,0 2,0-1,-41 37,-1 0,-1 0,2 0,-2 0,-42 0,43 0,-42 0,-42 0,41 0,0 0,42 0,-41 0,-1-36,-41 36,-43 0,-1 0,3 0,-3 0,-42 0,1-38,85 38,-43 0,-1 0,44 0,-2 0,2 0,0 0,-2 0,2 0,42 0,-43 0,84 0,-41 0,42 0,-1 0,2 0,-3 0,3 0</inkml:trace>
  <inkml:trace contextRef="#ctx0" brushRef="#br0" timeOffset="10696.2651">4604 1027,'0'0,"43"74,-43-37,41-1,-41 38,43-38,-43 2,42 35,42 1,-40 36,39-36,-40 0,41-1,-84-36,127 74,-127-75,43 2,-2 34,44 2,-44-1,44 1,-42 0,83 0,2 73,-43-111,-2 76,1-76,-41 1,-1 0,1-37,-1 73,42-37,-84 2,43-2,-1 2,-1-2,3 1,-3 0,2-37,-1 37,1-1,-2 2,2-38,-43 36,42-36,1 0,42 0,-44 0,1 38,1-38,-2 0,3 0</inkml:trace>
  <inkml:trace contextRef="#ctx0" brushRef="#br0" timeOffset="11918.2892">4650 3018,'41'0,"2"0,-1 36,1-36,-43 38,42-38,42 36,-84 1,85-37,-44 74,44-38,0 2,-1-2,1 38,41-38,2 1,41 37,-43-38,-41 2,41-2,-41 2,-1-2,1 1,-43-37,42 73,-41-73,-1 0,43 37,-42-1,-2-36,44 0,-42 0,-2 38,1-38,43 36,-42-36,41 0,1 0,-43 0,84 0,-42 0,-41 0,42 0,-43 0,1 0,-2 0,-125 0,42 0,-1 0</inkml:trace>
  <inkml:trace contextRef="#ctx0" brushRef="#br0" timeOffset="2326.6933">507 2061,'0'73,"0"-37,0 38,0 0,0 0,0-1,0 37,0-36,0 0,0-37,0 37,0-38,0 2,0-2,0 0,0 2,0-2,0 2,0-2,0 1,0-1,0 2,0-2,0 2,42-2,42-36,-40 0,40 0,42 0,1 0,42 0,0 0,0 0,85 0,-43 0,-42 0,1 0,40 37,-83-37,42 0,-43 0,86 37,-1-37,43 0,-43 0,-85 0,2 0,-87 0,3 0,-3 0,-41-37,43 0,-43-37,0 0,42 1,-42-1,43-36,-43 36,0-36,0 37,0-39,0 40,0-39,-43 37,43 0,-42 0,-1 38,43-37,-41 73,-44 0,42 0,-42 0,-41 0,0 0,-43 0,-1 0,-41 0,-1 0,44 0,-44 0,1 0,0 0,42 0,-85 0,128 0,-2 0,-39 36,39-36,2 0,41 0,0 0,44 0,-2 0,1 0,-1 0,2 0,-3 0,3 0</inkml:trace>
  <inkml:trace contextRef="#ctx0" brushRef="#br0" timeOffset="4374.3029">381 3978,'43'0,"-43"36,0 2,0-2,42 1,-42-1,0 38,0 36,0-72,0 35,0 1,0-38,0 76,0-40,0-34,0 35,0 1,0-38,0 38,0-37,0 0,-42 0,42-1,0 1,42-37,42 0,1 0,43 37,39-37,87 0,0 0,42 0,84 0,0-37,-42 37,-84 0,42 0,-42 0,-43 0,-42 0,0 0,83 0,-124 0,-2 0,-41 0,-42 0,-43-37,0-36,0 36,-43-36,43 35,-42-109,42 73,0-36,0 0,0-1,0 37,0 2,0-40,0 76,0-37,0-1,0 36,-43 38,2 0,-2 0,1 0,-1 0,-83 0,0 0,-2 0,-41 0,1 0,-1 0,-85 0,43 0,-43 0,0 0,-41 0,41 0,43 0,42 38,-1-38,-82 36,83-36,41 0,-40 0,84 38,-44-38,43 0,44 0,-44 0,42 0,-40 0,40 0,1 0,-1 0,43 36,-41-36</inkml:trace>
  <inkml:trace contextRef="#ctx0" brushRef="#br0" timeOffset="15168.244">5199 8504,'42'0,"1"-74,-43 38,41-38,2 37,-1-36,0-1,1-37,83 1,-83 36,42 1,-1-1,1 38,-44-38,44 0,0 1,-44-1,44 0,-42 38,42-38,-2 37,-40-37,-2 38,2-2,-1 2,43-38,-42 1,-2 36,44 0,-85-37,84 38,-84-38,42 74,1-37,-43 0,42 1,-42-1,43-37,-2 38,-41-2,43 2,-43-2,42-35,-42 37,43-1,-43 0,42-37,-42 38,0-2,0 2,0-1,0 0,0 0,0 1,0-2,43 2,-43 0,41-2,-41 2,42-2,1 2,-2-1,-41 0,43 37</inkml:trace>
  <inkml:trace contextRef="#ctx0" brushRef="#br0" timeOffset="6223.7166">678 5853,'0'0,"0"38,0-2,0 38,0 0,0-38,0 1,0-1,0 38,0 0,0-37,0 37,0-38,0 1,0 0,0-1,0 2,42-38,1 0,41 0,43 0,-1-38,128 2,-44 36,44-37,-43 0,43 37,-43 0,1 0,-1 37,-42 0,42-1,-85 2,2-38,-2 0,-41 36,-42-36,-1 0,1 0,-2 0,44 0,-1 0,43 0,42 0,-43 0,2 0,-87 0,2 0,-43-36,0-2,0-35,0-37,0 36,0 0,0-36,-43 37,43-1,-41 0,41 38,0-2,-43 38,1 0,-1 0,-42 0,-41 0,0 0,-43 0,0 38,-1-38,-84 0,44 36,-86-36,85 0,-86 38,2-38,84 0,-84 0,41-38,84 38,1-36,43 36,0 0,41 0,42 0,2 0,-3 0,3 0,-2 0,1 0,-1 0,2 0,-1 0,-1 0,1 0,-42 0,41 0,1 0,-1 0</inkml:trace>
  <inkml:trace contextRef="#ctx0" brushRef="#br0" timeOffset="14096.0519">5030 6296,'0'0,"41"0,3-38,40-36,1 38,41-37,0-1,87 38,-87-38,-42 36,1 2,-43 36,1-37,41 0,-42 37,42-37,-84 1,85-38,0 38,-1-2,1 2,-43-2,1-35,-2 73,-41-37,43 37,-1-37,-42 1,43 36,-43-38,41 38,1-36,43 0,-42-38,-2 74,2-37,-1 37,1-37,-43 0,42 37,-42-36,43 36</inkml:trace>
  <inkml:trace contextRef="#ctx0" brushRef="#br0" timeOffset="12982.2297">4693 4562,'0'38,"85"-38,-42 36,-2-36,2 0,40 37,2-37,0 0,-42 0,-2 0,44 0,-42 0,40 0,45 0,-43 37,41-37,43 0,-43 0,2 0,-2 0,0 0,2 0,-2 0,-41 0,-1 0,43 0,-84-37,-2 37,2 0,-1 0,1-37,42 37,-85-36,0-2,41 38,-41-36,43 36,-1 0</inkml:trace>
  <inkml:trace contextRef="#ctx0" brushRef="#br0" timeOffset="8056.1597">555 7295,'0'73,"43"-73,-43 37,0 36,0 1,0 0,0 37,0 35,0 2,0 73,-43-37,2 1,41-39,0-35,-43-37,43-1,0-36,0 0,0-1,0 1,0 0,0-1,0 2,-42-38,42 74,0-38,42-36,85 0,-42 0,0 0,41 0,85 0,84-36,2-2,40 38,-125-36,41 36,-41 0,40 0,-82 0,42 0,40 0,-39 0,82 0,-125 0,40 0,-84-38,-82 38,-3 0,2 0,-1 0,1 0,-2-36,-41-1,0 0,0 1,0-38,0 1,0-75,0 38,-84-75,-1 75,44-1,41 1,0 0,-44-37,44 37,-41-38,41 37,0 1,0 36,0 1,0 37,0-2,-43 38,1 0,-1 0,2 0,-1 0,-1 0,2 0,-3 0,-82 0,-43 0,84 38,-84-38,84 0,-41 36,-43-36,0 0,-84 0,84 0,-43 0,1 37,42-37,42 0,1 0,-1 0,42 0,-41 0,83 0,-42 0,2 0,40 0,1 0,-1 0,2 0,-44 0,42 0,1 0,-42 0,42 0,-1 0,-42 0,44 0,-2 0,1 0</inkml:trace>
  <inkml:trace contextRef="#ctx0" brushRef="#br0" timeOffset="-9939.9004">7524 3094,'0'36,"0"76,0-38,0-1,42 0,-42 38,43-1,-1 1,-42 35,0 39,0-75,43 0,-43-36,41 37,-41-37,43 0,-43-2,0 39,0-37,42 0,1-1,-43 1,41 36,-41 0,44-36,-44 0,83-37,-83 35,0-34,0-2,43-36,-43 38,0-2,0 1,41-37,2 0,-1 0,1 0,-1 0,42 0,-41-37,-1 37,84-36,-41 36,84-38,-41 38,39 0,-39 0,-43 0,41 0,-41 0,-44 0,44 0,42 0,0 0,-1 0,-83 38,42-38,-44 0,-41-74,0 0,43-36,-43-1,42-36,-42 0,0 36,43-36,-43 1,0 34,0 2,41-1,-41 39,0-2,0 0,0 1,0-1,0 0,0 0,0 38,0-1,-41-73,-2 72,43 2,-42-38,42 37,-43 0,43 1,0-1,-41 1,41-2,0 2,0-38,0 36,0 2,0-1,-44 1,44-2,0 2,0 0,0-2,-41 38,-2 0,-40 0,-45 0,86 0,-42 38,41-38,1 0,-42 36,40-36,3 0,-44 0,1 0,42 0,-43 0,1 36,-42-36,41 0,42 38,-42-38,1 0,42 0,-1 36,1-36,-42 0,42 0,-1 0,2 0,-2 37,1-37,-43 0,42 0,-41 0,42 0,1 0,-44 0,42 0,1 0,-1 0,2 0,-2 0</inkml:trace>
  <inkml:trace contextRef="#ctx0" brushRef="#br0" timeOffset="-4000.8921">8454 5302,'41'0,"2"0,-1 0,1 0,42 0,-1 0,1 0,41 0,-41 0,41-36,2 36,-2 0,-41 0,-1 0,1 0,-44 0,2 0,-1 0,1 0,-1 0,1 0,-2 0</inkml:trace>
  <inkml:trace contextRef="#ctx0" brushRef="#br0" timeOffset="-4583.6089">8495 4861,'43'0,"-1"0,43 0,-42 0,83 0,-41-37,84 37,-43 0,-41 0,-1 0,42 0,-82 0,40 0,1 0,-44 0,2 0,-1 0,1 0</inkml:trace>
  <inkml:trace contextRef="#ctx0" brushRef="#br0" timeOffset="-5201.6595">8158 4345,'42'0,"1"0,-1 0,1 0,-2 0,2 0,-1 0,-1 0,2 0,42 0,41 0,2 0,40 0,1 0,43 0,-44 0,-40 0,41 0,-127 0,1 0</inkml:trace>
  <inkml:trace contextRef="#ctx0" brushRef="#br0" timeOffset="-5873.7303">8115 3866,'43'0,"-1"0,1 0,42 0,-44 0,85 0,-83 0,42 0,0 0,-44 0,129 0,-86 0,-42 0,1 0,41-36,1 36,0 0,-1 0,-42-36,43 36,-44 0,2 0,-1 0</inkml:trace>
  <inkml:trace contextRef="#ctx0" brushRef="#br0" timeOffset="-6679.2233">7948 3535,'0'0,"41"0,44-36,-44 36,44 0,-42 0,83-37,-41 37,-44 0,44 0,-42 0,42 0,-1 0,-42 0,1 0,42 0,-44 0,44 0,-44 0,2 0,-1 0,1 0,-1 0,1 0,-2 0,2 0,-1 0,-1 0,44 0</inkml:trace>
  <inkml:trace contextRef="#ctx0" brushRef="#br0" timeOffset="199734.4298">4819 1619,'0'-37,"0"1,0-2,0 2,0-75,-43 75,43-2,0-36,0 38,0-38,0 38,-42-1,42-37,42 74,1 37,-1 0,1 0,-2-1,-41 2,42-38,1 36,-2-36</inkml:trace>
  <inkml:trace contextRef="#ctx0" brushRef="#br0" timeOffset="202111.6332">5113 4341,'0'0,"-43"0,1 0,42 37,-43 0,43 0,-41-37,-1 36,42 38,-43-36,2-2,41 1,0 36,41-36,44 0,-44 0,2-1,-43 38,42-74,1 0,-43 38</inkml:trace>
  <inkml:trace contextRef="#ctx0" brushRef="#br0" timeOffset="203046.7124">5070 5997,'-42'0,"42"37,0-1,0 1,0 36,0-35,0-2,0 2,0-2,42 1,1-37,-2 0,3 0,-3 0,2 0</inkml:trace>
  <inkml:trace contextRef="#ctx0" brushRef="#br0" timeOffset="200871.9434">5284 2795,'-43'0,"1"0,-1 0,2 0,-44 0,42 0,-40 0,40 0,1 0,-1 0,-42 0,-41 0,83 0,2 0,-3 38,44 35,0-36,44-37,-3 73,2-36,-1 0,-42 37,43-74,-43 36,41-36,2 74,-1-74,-42 37,43 0,-1 0,1-1,-2-36</inkml:trace>
  <inkml:trace contextRef="#ctx0" brushRef="#br0" timeOffset="204423.0163">5154 8242,'0'0,"0"36,0 2,0-2,0 2,0-2,0 1,0 0,44-37,-3 0,2 0,-1 0,1 0,-2 0,1 0,43 37,-1-37,1 0,-42 0,42 0,-44 0,2 0</inkml:trace>
  <inkml:trace contextRef="#ctx0" brushRef="#br0" timeOffset="206087.9347">5239 8278,'0'0,"0"-72,0 34,0 2,0-1,0 1,0-2,0-36,0 38,0-2,0 2,0 0,0 72,0 0,0 2,0-2,0 76,0-76,0 37,0-35,0 34,0-34,0-2,0 2,0-2,0 1,0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1-10T11:21:00.27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7038 53,'0'27,"0"26,0 0,0-27,0 27,0 0,0 0,0 0,0 0,0 0,27-27,-27 27,0 0,26 0,-26-27,0 27,0-26,0-1,0 0,0 1,0-1,0 1,27-1,-27 1,26 26,-26 0,0-27,0 1,0-1,26-26,1 0,-1 0,1 0,26 0,-27 0,1-26,26 26,26 0,-26-27,53 27,-53 0,52-26,-25 26,-1 0,27 0,26 26,1 1,25-27,-78 26,52-26,-53 0,1 0,-1 0,-26 0,0 0,0 0,0 0,-27 0,27 0,-53-26,53 26,-26 0,26 0,-27 0,0 0,1 0,-1 0,27 0,-26 0,26 0,0 0,-27 0,27 0,-27 0,-26-27,0-26,0 0,0 0,0 27,-26-54,26 54,0-27,0 0,0 0,0 0,0 0,0 1,0-1,0 0,0 0,0-27,0 27,0 1,-27-1,27 26,0 1,0-1,-26 27,0 0,-1 0,1 0,-1 0,-26 0,27 0,-27 0,-26 0,26 0,0 0,26 0,-26 0,0-26,-26 26,-27 0,0 0,1 0,-1 0,-27 0,1-27,53 27,-27 0,0 0,27 0,-1 0,1 0,0 0,-1 0,1 0,26 0,-26 0,52 0,-26 0,27 0,-1 0,1 0,-1 0,1 0</inkml:trace>
  <inkml:trace contextRef="#ctx0" brushRef="#br0" timeOffset="1">9814 738,'0'0,"27"53,-27-26,26-1,-26 27,27-27,-27 1,26 26,27 0,-26 26,25-26,-25 0,26 0,-53-27,79 54,-79-54,27 1,-1 25,27 1,-27 0,27 0,-26 0,52 0,1 53,-27-80,-1 54,1-54,-26 1,-1-1,1-26,-1 53,27-27,-53 1,27-1,-1 1,0-1,1 1,-1-1,1-26,-1 27,1-1,-1 1,1-27,-27 26,26-26,1 0,26 0,-27 0,0 27,1-27,-1 0,1 0</inkml:trace>
  <inkml:trace contextRef="#ctx0" brushRef="#br0" timeOffset="2">9843 2169,'26'0,"1"0,-1 26,1-26,-27 27,26-27,27 26,-53 1,53-27,-27 53,27-27,0 1,0-1,0 27,26-27,1 1,26 26,-27-27,-26 1,26-1,-26 1,0-1,0 1,-27-27,27 52,-26-52,-1 0,27 27,-26-1,-1-26,27 0,-26 0,-1 27,0-27,27 26,-26-26,26 0,0 0,-27 0,53 0,-26 0,-26 0,26 0,-27 0,1 0,-1 0,-79 0,27 0,-1 0</inkml:trace>
  <inkml:trace contextRef="#ctx0" brushRef="#br0" timeOffset="3">7249 1481,'0'53,"0"-27,0 27,0 0,0 0,0 0,0 26,0-26,0 0,0-26,0 26,0-27,0 1,0-1,0 0,0 1,0-1,0 1,0-1,0 1,0-1,0 1,0-1,0 1,26-1,27-26,-26 0,26 0,26 0,0 0,27 0,0 0,0 0,53 0,-27 0,-26 0,0 0,26 27,-53-27,27 0,-27 0,54 26,-1-26,27 0,-27 0,-53 0,1 0,-54 0,1 0,-1 0,-26-26,27-1,-27-26,0 0,26 0,-26 0,27-26,-27 26,0-26,0 26,0-27,0 28,0-28,-27 27,27 0,-26 0,-1 27,27-27,-26 53,-27 0,26 0,-26 0,-26 0,0 0,-27 0,0 0,-26 0,-1 0,28 0,-28 0,1 0,0 0,26 0,-53 0,80 0,-1 0,-25 26,25-26,1 0,26 0,0 0,27 0,-1 0,1 0,-1 0,1 0,-1 0,1 0</inkml:trace>
  <inkml:trace contextRef="#ctx0" brushRef="#br0" timeOffset="4">213 1961,'0'27,"-53"52,53 0,-26 1,26-27,-27 53,27-1,-26-25,-27 79,53-54,-27 54,27-53,0-27,0 1,0-1,0-26,0 0,0-27,0 27,0-26,0-1,0 1,0 52,0-52,0-1,27 27,-27-27,0 1,0-1,0 27,0 0,26-26,-26 25,0-25,0-1,0 1,0 26,27-27,-27 1,0-1,0 27,0 0,0 0,0 0,-27 0,27 0,0-27,0 1,27-27,52 0,0 0,27 0,0 0,0 0,0 0,0 0,79 0,-53 0,53 0,0 0,1 26,-107-26,0 0,-52 0,-1 0,1 0,-1 0,1 26,-1-26,1 0,-1 0,53 0,-52 0,52 0,-26 0,0 0,0-26,-26 26,-27-53,0 27,-27-27,27 0,0 0,-26-26,26 26,0 0,0 0,0-27,0 1,0 26,0-26,0 26,0-27,-27 1,27-27,0 27,-26-1,26 1,-27 26,1-26,26-1,0 54,-27-27,27 27,-26-27,26 0,0 0,-27 26,27-52,-26 26,-1-26,27 26,0-27,0 28,0-1,0 0,0 0,0 26,0 1,0-27,0 26,0 1,0 0,-26-27,26 26,0 1,0-1,-26 27,-1 0,-26 0,27 0,-27 0,26 0,1 0,-27 0,-26 27,52-27,-26 0,27 0,-1 0,-26 0,27 0,-1 0,-25 0,25 0,1 0,-27 0,26 0,-26 0,27 26,-1-26,-25 0,-1 0,26 27,1-27,-27 0,26 0,-52 0,52 0,1 0,0 0,-1 0,-26 0,27 0,-1 0,-26 0,27 0,-1 0,-25 0,25 0,1 0,-1 0,1 0</inkml:trace>
  <inkml:trace contextRef="#ctx0" brushRef="#br0" timeOffset="5">7170 2859,'27'0,"-27"26,0 1,0-1,26 1,-26-1,0 27,0 26,0-52,0 26,0 0,0-27,0 54,0-28,0-25,0 26,0 0,0-27,0 27,0-26,0-1,-26 1,26-1,0 0,26-26,27 0,0 0,27 27,25-27,54 0,0 0,26 0,53 0,0-27,-26 27,-53 0,26 0,-26 0,-27 0,-26 0,0 0,52 0,-78 0,-1 0,-26 0,-26 0,-27-26,0-27,0 27,-27-27,27 26,-26-79,26 53,0-26,0 0,0-1,0 27,0 1,0-28,0 54,0-27,0 0,0 26,-27 27,1 0,-1 0,1 0,-1 0,-52 0,0 0,-1 0,-26 0,1 0,-1 0,-53 0,27 0,-27 0,0 0,-26 0,26 0,27 0,26 27,0-27,-52 26,52-26,26 0,-25 0,52 27,-27-27,27 0,27 0,-27 0,26 0,-25 0,25 0,1 0,-1 0,27 26,-26-26</inkml:trace>
  <inkml:trace contextRef="#ctx0" brushRef="#br0" timeOffset="6">10187 6112,'26'0,"1"-53,-27 27,26-27,1 26,-1-25,0-1,1-27,52 1,-52 26,26 0,0 0,0 27,-27-27,27 0,0 0,-27 0,27 0,-26 27,26-27,-1 26,-25-26,-1 27,1-1,-1 1,27-27,-26 0,-1 27,27-1,-53-26,53 27,-53-27,26 53,1-27,-27 1,26 0,-26-1,27-26,-1 27,-26-1,27 1,-27-1,26-26,-26 27,27 0,-27-1,26-26,-26 27,0-1,0 1,0-1,0 1,0-1,0 1,0-1,27 1,-27 0,26-1,-26 1,26-1,1 1,-1-1,-26 1,27 26</inkml:trace>
  <inkml:trace contextRef="#ctx0" brushRef="#br0" timeOffset="7">7356 4207,'0'0,"0"27,0-1,0 27,0 0,0-27,0 1,0-1,0 27,0 0,0-26,0 26,0-27,0 0,0 1,0-1,0 1,26-27,1 0,26 0,26 0,0-27,80 1,-27 26,27-27,-27 1,27 26,-27 0,1 0,-1 26,-26 1,26-1,-53 1,1-27,-1 0,-26 26,-26-26,-1 0,1 0,-1 0,27 0,0 0,26 0,27 0,-27 0,1 0,-54 0,1 0,-27-26,0-1,0-26,0-26,0 26,0 0,0-26,-27 26,27 0,-26 0,26 27,0-1,-27 27,1 0,-1 0,-26 0,-26 0,0 0,-27 0,0 27,0-27,-53 0,27 26,-53-26,53 0,-54 27,1-27,53 0,-53 0,26-27,53 27,0-26,27 26,0 0,26 0,26 0,1 0,-1 0,1 0,-1 0,1 0,-1 0,1 0,0 0,-1 0,1 0,-27 0,26 0,1 0,-1 0</inkml:trace>
  <inkml:trace contextRef="#ctx0" brushRef="#br0" timeOffset="8">10081 4525,'0'0,"26"0,1-27,26-26,0 27,26-27,0 0,54 27,-54-27,-26 26,0 1,-27 26,1-27,26 1,-27 26,27-27,-53 1,53-27,0 27,0-1,0 1,-27-1,1-26,-1 53,-26-26,27 26,-1-27,-26 1,27 26,-27-27,26 27,0-26,27 0,-26-27,-1 53,1-27,-1 27,1-26,-27-1,26 27,-26-26,27 26</inkml:trace>
  <inkml:trace contextRef="#ctx0" brushRef="#br0" timeOffset="9">9870 3279,'0'27,"53"-27,-26 26,-1-26,1 0,25 27,1-27,0 0,-26 0,-1 0,27 0,-26 0,25 0,28 0,-27 26,26-26,27 0,-27 0,1 0,-1 0,0 0,1 0,-1 0,-26 0,0 0,26 0,-52-26,-1 26,1 0,-1 0,1-27,26 27,-53-26,0-1,26 27,-26-26,27 26,-1 0</inkml:trace>
  <inkml:trace contextRef="#ctx0" brushRef="#br0" timeOffset="10">7279 5243,'0'53,"27"-53,-27 26,0 27,0 0,0 0,0 27,0 25,0 1,0 53,-27-27,1 1,26-28,0-25,-27-27,27 0,0-27,0 1,0-1,0 0,0 1,0-1,0 1,-26-27,26 53,0-27,26-26,54 0,-27 0,0 0,26 0,53 0,53-26,1-1,25 27,-78-26,25 26,-25 0,25 0,-52 0,27 0,25 0,-25 0,52 0,-79 0,26 0,-53-27,-52 27,-1 0,1 0,-1 0,1 0,-1-26,-26-1,0 1,0 0,0-27,0 0,0-53,0 27,-53-54,0 54,27-1,26 1,0 0,-27-27,27 27,-26-27,26 26,0 1,0 26,0 0,0 27,0-1,-27 27,1 0,-1 0,1 0,0 0,-1 0,1 0,-1 0,-52 0,-27 0,53 27,-53-27,53 0,-26 26,-27-26,0 0,-52 0,52 0,-27 0,1 27,26-27,27 0,0 0,-1 0,27 0,-26 0,52 0,-26 0,1 0,25 0,1 0,-1 0,1 0,-27 0,26 0,1 0,-27 0,27 0,-1 0,-26 0,27 0,-1 0,1 0</inkml:trace>
  <inkml:trace contextRef="#ctx0" brushRef="#br0" timeOffset="11">3704 1350,'0'26,"0"27,0 0,0 0,0 0,0 26,0-26,27 0,-27 0,0 0,0-27,0 1,0-1,26-26,1 0,26 0,26 0,0 0,1 0,-27 0,53 0,-1 0,1 27,0-27,0 0,53 26,-53 1,-27-27,0 26,1-26,-1 27,0-27,1 0,-27 0,26 0,-52 26,-1-26,0 0,1 0,-27-26,0-27,0 0,0 0,0 26,0-26,26 1,-26 25,0-26,27 0,-27 27,0-27,0 0,0 26,26 1,-26 0,0-27,0 26,0 1,-26 26,-1 0,-26 0,27 0,-27-27,0 27,27 0,-27 0,-27 0,27-26,-26 26,0 0,-1 0,1 0,0 0,-1 0,-52 0,26 0,27 0,-1 0,27 0,1 0,-1 0,26 0,-52 0,52 0,1 0,-1 0,1 0,-1 0,1 0,0 0,26-27</inkml:trace>
  <inkml:trace contextRef="#ctx0" brushRef="#br0" timeOffset="12">2461 2725,'0'0,"0"-27,26 1,1-1,26 1,-27-1,27-26,0 27,0-27,0 27,-27-1,80 1,-53-1,0-26,-27 53,54-26,-54-1,27 27,0-53,0 27,0 26,-27-27,54 1,-27 0,0-1,-27 1,1 26,-54 0,1 0,-1 0,-26 0,27 0,-27 0,26 26,1-26,-1 0,54 0,-1 0,1 0,-1 0,1 0,-27 27,0-1,0 0,0 27,0-26,0-1,0 1,-27-1,1 1,-1-1</inkml:trace>
  <inkml:trace contextRef="#ctx0" brushRef="#br0" timeOffset="13">2752 3227,'26'0,"1"0,-1-26,27 26,0 0,0-27,0 27,0-26,26 26,1 0,-1 0,-26-27,0 27,0-26,-27 26,54 0,-54 0,-26-26,27 26,-1 0,-26-27,0 1,-26 26,-1 0,1-27,-1 27,1-26,-27 26,79 0,1 26,-1 1,-26-1,0 27,0-27,0 27,-26-26,-1-1,1-26,-1 0,1 0,-1 0</inkml:trace>
  <inkml:trace contextRef="#ctx0" brushRef="#br0" timeOffset="14">4021 2699,'0'79,"0"-26,0 0,0 0,0 27,0-27,0-1,-27 1,27 0,0-26,0 26,-26-27,26 1,0-1,0 0,53-26,0 0,26 0,27 0,53 27,-27-27,80 26,-53 1,26-1,0 1,-53-27,-26 26,-27-26,-26 0,-26 0,-27 27,0-54,0-26,0 27,0-1,0 1,0-27,0 0,0 27,0-1,0-26,0-26,26 52,1-25,-27 25,0-26,0 27,0-1,0 1,0-1,-53 27,0 0,0 0,0 0,-26 0,26 0,-27 0,1-26,0 26,-1 0,1-27,0 27,-27 0,26-26,1 26,26 0,-26 0,-1 0,27 0,0-27,-26 27,26-26,27 26,-54 0,54 0,-27-26</inkml:trace>
  <inkml:trace contextRef="#ctx0" brushRef="#br0" timeOffset="15">2858 3917,'0'0,"26"0,27 0,0 0,26 0,1 0,52 27,-53-27,1 26,-27 1,26-27,-26 0,0 26,0 0,0 1,-27-27,27 26,-26-26,-54-53,1 27,-1 0,1-27,-1 53,27-53,-26 53,-1-27,1-26,26 106,26-53,1 27,-27-1,26 1,-26-1,0 1,0-1,0 0,0 1,0-1,0 1,0-1,-26-26,-1 27,1-27,26 26,-26 1,-1-27</inkml:trace>
  <inkml:trace contextRef="#ctx0" brushRef="#br0" timeOffset="16">4179 3809,'0'27,"0"26,0 0,0 0,0-1,0 1,0 27,0-54,-27 1,27 26,0 0,0-27,0 0,0 1,0-1,-26 1,26-1,-27 1,27-1,0 1,-26-27,79 0,26 0,27 0,0 0,0 0,-1 0,54 0,-26 0,-28-27,54 27,-53 0,-27 0,1 0,-27 0,-27-26,1 26,-1 0,0 0,1 0,-1 0,1 0,-1 0,1 0,26 0,0-27,-27 27,-26-26,26 26,1-27,-27-26,0 27,0 0,0-27,0 0,0 0,-27 26,27-26,0 0,0 27,0 0,-26-1,26 1,-26-1,26 1,0-1,-27 1,-26 26,0 0,27-27,-1 27,-26-26,1 26,25 0,1 0,-54 0,1 0,26 0,-26-27,-1 27,1 0,-27-26,27 26,-1 0,1 0,-1 0,28 0,-1 0,26 0,-26 0,27 0,-27 0</inkml:trace>
  <inkml:trace contextRef="#ctx0" brushRef="#br0" timeOffset="17">4470 3731,'0'0,"-53"0,26 0,1 0,-1 0,1 0,0 0,-1 0,1 0,-1 0,27 26</inkml:trace>
  <inkml:trace contextRef="#ctx0" brushRef="#br0" timeOffset="18">11643 2224,'0'26,"0"54,0-27,0 0,26-1,-26 28,27-1,-1 1,-26 25,0 28,0-54,27 0,-27-26,26 27,-26-27,27 0,-27-1,0 28,0-27,26 0,1 0,-27 0,26 26,-26 0,27-26,-27 0,52-26,-52 25,0-25,0-1,27-26,-27 27,0-1,0 1,26-27,1 0,-1 0,1 0,-1 0,27 0,-26-27,-1 27,53-26,-26 26,53-27,-26 27,25 0,-25 0,-27 0,26 0,-26 0,-27 0,27 0,27 0,-1 0,0 0,-52 27,26-27,-27 0,-26-53,0 0,27-26,-27-1,26-26,-26 1,0 25,27-26,-27 1,0 25,0 1,26-1,-26 28,0-1,0 0,0 0,0 0,0 0,0 0,0 27,0-1,-26-52,-1 52,27 1,-26-27,26 26,-27 1,27 0,0-1,-26 1,26-1,0 1,0-27,0 26,0 1,0-1,-27 1,27-1,0 1,0 0,0-1,-26 27,-1 0,-25 0,-28 0,54 0,-27 27,26-27,1 0,-27 26,26-26,1 0,-27 0,0 0,27 0,-27 0,0 26,-26-26,26 0,26 27,-26-27,0 0,27 0,-1 26,1-26,-27 0,27 0,-1 0,1 0,-1 27,1-27,-27 0,26 0,-26 0,27 0,0 0,-27 0,26 0,1 0,-1 0,1 0,-1 0</inkml:trace>
  <inkml:trace contextRef="#ctx0" brushRef="#br0" timeOffset="19">12225 3811,'26'0,"1"0,-1 0,1 0,26 0,0 0,0 0,26 0,-26 0,26-26,1 26,-1 0,-26 0,0 0,0 0,-27 0,1 0,-1 0,1 0,-1 0,1 0,-1 0</inkml:trace>
  <inkml:trace contextRef="#ctx0" brushRef="#br0" timeOffset="20">12251 3494,'27'0,"-1"0,27 0,-26 0,52 0,-26-27,53 27,-27 0,-26 0,0 0,26 0,-52 0,26 0,0 0,-27 0,1 0,-1 0,1 0</inkml:trace>
  <inkml:trace contextRef="#ctx0" brushRef="#br0" timeOffset="21">12040 3123,'26'0,"1"0,-1 0,1 0,-1 0,1 0,-1 0,0 0,1 0,26 0,26 0,1 0,25 0,1 0,27 0,-28 0,-25 0,26 0,-80 0,1 0</inkml:trace>
  <inkml:trace contextRef="#ctx0" brushRef="#br0" timeOffset="22">12013 2779,'27'0,"-1"0,1 0,26 0,-27 0,53 0,-52 0,26 0,0 0,-27 0,80 0,-53 0,-27 0,1 0,26-26,0 26,0 0,0 0,-27-26,27 26,-27 0,1 0,-1 0</inkml:trace>
  <inkml:trace contextRef="#ctx0" brushRef="#br0" timeOffset="23">11908 2541,'0'0,"26"0,27-26,-27 26,27 0,-26 0,52-27,-26 27,-27 0,27 0,-26 0,26 0,0 0,-27 0,1 0,26 0,-27 0,27 0,-27 0,1 0,-1 0,1 0,-1 0,1 0,-1 0,1 0,-1 0,0 0,27 0</inkml:trace>
  <inkml:trace contextRef="#ctx0" brushRef="#br0" timeOffset="24">9949 1164,'0'-27,"0"1,0-1,0 1,0-54,-27 54,27-1,0-26,0 27,0-27,0 27,-26-1,26-26,26 53,1 27,-1-1,1 1,-1-1,-26 1,26-27,1 26,-1-26</inkml:trace>
  <inkml:trace contextRef="#ctx0" brushRef="#br0" timeOffset="25">10133 3120,'0'0,"-27"0,1 0,26 27,-27-1,27 1,-26-27,0 26,26 27,-27-26,1-1,26 1,0 25,26-25,27-1,-27 1,1-1,-27 27,26-53,1 0,-27 27</inkml:trace>
  <inkml:trace contextRef="#ctx0" brushRef="#br0" timeOffset="26">10106 4310,'-26'0,"26"27,0-1,0 0,0 27,0-26,0-1,0 1,0-1,26 1,1-27,-1 0,1 0,-1 0,1 0</inkml:trace>
  <inkml:trace contextRef="#ctx0" brushRef="#br0" timeOffset="27">10240 2009,'-27'0,"1"0,-1 0,1 0,-27 0,26 0,-25 0,25 0,1 0,-1 0,-26 0,-26 0,52 0,1 0,-1 27,27 26,0-27,27-26,-1 53,1-27,-1 1,-26 26,27-53,-27 26,26-26,1 53,-1-53,-26 27,27-1,-1 1,1-1,-1-26</inkml:trace>
  <inkml:trace contextRef="#ctx0" brushRef="#br0" timeOffset="28">10159 5924,'0'0,"0"26,0 1,0-1,0 1,0-1,0 1,0-1,27-26,-1 0,1 0,-1 0,1 0,-1 0,0 0,27 27,0-27,0 0,-26 0,26 0,-27 0,1 0</inkml:trace>
  <inkml:trace contextRef="#ctx0" brushRef="#br0" timeOffset="29">10212 5950,'0'0,"0"-52,0 25,0 1,0-1,0 1,0-1,0-26,0 27,0-1,0 1,0 0,0 52,0 0,0 1,0-1,0 54,0-54,0 27,0-26,0 25,0-25,0-1,0 1,0-1,0 1,0-1</inkml:trace>
  <inkml:trace contextRef="#ctx0" brushRef="#br0" timeOffset="30">6827 688,'-27'0,"1"0,-27 27,0-1,0-26,26 53,-26-26,1 25,-28-25,1 26,-27-27,27 54,-1-54,27 1,0-1,53 1,-53-27,53 26,-26-26,-27 0,27 26,-1 1,54-54,-27 1,26 0,-26-1,27 27,-27-53,0 27,0-1,0 1,26-1,-52 27,-1 53,27-26,0-1,-26 27,26 0,-27-27,27 1,0-1,0 1,0-1,0 1,27-27,-1 0,1 0,-1 0,27 0,-27 0,1 0,26-27,26 27,27 0</inkml:trace>
  <inkml:trace contextRef="#ctx0" brushRef="#br0" timeOffset="31">6984 1826,'0'0,"-26"26,-27-26,0 0,0 0,-26 0,-27 0,-26 0,26 0,0 0,0 0,27 0,-1-26,1 26,26 0,27 0,26-26,52-1,-25-26,-1 27,1-1,-27-26,26 27,-52 52,-1 1,1-1,-1 1,1-27,0 26,-1-26,1 27,-1-1,1 1,26-1,0 0,0 1,26-27,1 26,-1 1,1-1,-1-26,0 53,1-53,26 53</inkml:trace>
  <inkml:trace contextRef="#ctx0" brushRef="#br0" timeOffset="32">6878 3147,'-52'0,"25"0,-26 0,27 0,-27 0,-27 0,1 0,0 0,-1 0,1 0,0 0,-1 0,27 0,0-27,27 1,-1 26,27-26,27-1,-1 27,27 0,0 0,-26 0,-1 0,1-26,-80 26,26 26,-26 1,27-27,-27 26,26 0,1 1,-1-27,1 53,26-27,0 1,0-1,26 1,1-27,-1 26,1-26,-1 0,1 0,-1 27,1-1,-1-26</inkml:trace>
  <inkml:trace contextRef="#ctx0" brushRef="#br0" timeOffset="33">7067 4655,'-27'0,"-26"0,0-26,-26-27,-27 0,53 0,-26 26,26-26,0 27,27 26,-1-26,27-1,-53 1,53-1,-26 1,26-1,0 54,0-1,0 27,0-26,0-1,0 0,0 1,0-1,0 1,0-80,0 0,0 27,0-1,0-26,0 0,0 27,0-1,0-26,0 27,0-1,26 27,27 0,-26 0,-1 27,0-27,1 0,26 26,-53 1,26-27,-26 26</inkml:trace>
  <inkml:trace contextRef="#ctx0" brushRef="#br0" timeOffset="34">6879 6188,'0'-27,"-26"1,0-1,-1 1,1-27,-54 0,27-26,0 26,-52-53,25 53,1-26,26 52,0-26,0 0,53 27,-79-27,79 26,-27 1,1-27,-1 27,1-1,26 1,-53-1,26 27,1-26,26-1,-26 27,-1-26,-26 26,53-27,0 80,27-53,-27 27,0 26,26-27,1 1,-27 25,0-25,0-1,0 1,0-54,0-26,26 1,-26 25,0-26,26 0,-26 27,27-27,-27 26,26-25,1 52,26 0,-27 26,1 0,-1-26,-26 27,53-27,-26 26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A863A-790C-4B57-9DDF-B516907FB736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B1F87-7648-4EF0-A2B5-B5CB1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8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1F87-7648-4EF0-A2B5-B5CB10F5EA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03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1F87-7648-4EF0-A2B5-B5CB10F5EA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2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1F87-7648-4EF0-A2B5-B5CB10F5EA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49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1F87-7648-4EF0-A2B5-B5CB10F5EA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85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16633"/>
            <a:ext cx="8424936" cy="936103"/>
          </a:xfrm>
        </p:spPr>
        <p:txBody>
          <a:bodyPr anchor="ctr">
            <a:normAutofit/>
          </a:bodyPr>
          <a:lstStyle>
            <a:lvl1pPr algn="l">
              <a:defRPr sz="3200"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7376864" cy="12016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  <a:endParaRPr lang="sk-SK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156176" y="6165304"/>
            <a:ext cx="298782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805264"/>
            <a:ext cx="2664296" cy="9554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" t="9405" r="4121" b="15099"/>
          <a:stretch/>
        </p:blipFill>
        <p:spPr>
          <a:xfrm>
            <a:off x="4644008" y="5877272"/>
            <a:ext cx="4032448" cy="7200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457200" y="63618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B1B5-D958-4A91-AE1D-A2AAAB5B3981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" t="16242" r="66949" b="24101"/>
          <a:stretch/>
        </p:blipFill>
        <p:spPr>
          <a:xfrm>
            <a:off x="7740352" y="6371109"/>
            <a:ext cx="1008112" cy="4422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374402"/>
            <a:ext cx="1224136" cy="438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3284984"/>
            <a:ext cx="8424936" cy="1080119"/>
          </a:xfrm>
        </p:spPr>
        <p:txBody>
          <a:bodyPr>
            <a:normAutofit/>
          </a:bodyPr>
          <a:lstStyle/>
          <a:p>
            <a:pPr algn="ctr"/>
            <a:r>
              <a:rPr lang="sk-SK" dirty="0"/>
              <a:t>Štruktúra a zhrnutie analýzy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Jakub Šimko</a:t>
            </a:r>
          </a:p>
          <a:p>
            <a:r>
              <a:rPr lang="en-US" sz="1800" dirty="0" err="1"/>
              <a:t>j</a:t>
            </a:r>
            <a:r>
              <a:rPr lang="sk-SK" sz="1800" dirty="0" err="1"/>
              <a:t>akub.simko</a:t>
            </a:r>
            <a:r>
              <a:rPr lang="en-US" sz="1800" dirty="0"/>
              <a:t>@</a:t>
            </a:r>
            <a:r>
              <a:rPr lang="en-US" sz="1800" dirty="0" err="1"/>
              <a:t>stuba.sk</a:t>
            </a:r>
            <a:endParaRPr lang="sk-SK" sz="1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Písanie rukou 3">
                <a:extLst>
                  <a:ext uri="{FF2B5EF4-FFF2-40B4-BE49-F238E27FC236}">
                    <a16:creationId xmlns:a16="http://schemas.microsoft.com/office/drawing/2014/main" id="{3D7DBA14-3EAE-4D43-8761-9F761B2E1CEC}"/>
                  </a:ext>
                </a:extLst>
              </p14:cNvPr>
              <p14:cNvContentPartPr/>
              <p14:nvPr/>
            </p14:nvContentPartPr>
            <p14:xfrm>
              <a:off x="1979712" y="620688"/>
              <a:ext cx="4838700" cy="2430463"/>
            </p14:xfrm>
          </p:contentPart>
        </mc:Choice>
        <mc:Fallback>
          <p:pic>
            <p:nvPicPr>
              <p:cNvPr id="4" name="Písanie rukou 3">
                <a:extLst>
                  <a:ext uri="{FF2B5EF4-FFF2-40B4-BE49-F238E27FC236}">
                    <a16:creationId xmlns:a16="http://schemas.microsoft.com/office/drawing/2014/main" id="{3D7DBA14-3EAE-4D43-8761-9F761B2E1CE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1073" y="611689"/>
                <a:ext cx="4856338" cy="244810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D1199-1D35-4AB3-8918-D5CF651E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 2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BAE10DA-E10E-419D-97BC-F428DC427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 základe toho, čo ste pred chvíľou vytvorili, určte štruktúru vašej analytickej kapitoly</a:t>
            </a:r>
          </a:p>
          <a:p>
            <a:endParaRPr lang="sk-SK" dirty="0"/>
          </a:p>
          <a:p>
            <a:r>
              <a:rPr lang="sk-SK" dirty="0"/>
              <a:t>	Nadpisy, podnadpisy, kľúčové slová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508E3B2-E0DD-4F50-B129-A7B3AC506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9913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Používajte </a:t>
            </a:r>
            <a:r>
              <a:rPr lang="sk-SK" dirty="0">
                <a:solidFill>
                  <a:srgbClr val="0070C0"/>
                </a:solidFill>
              </a:rPr>
              <a:t>výrokovú osnovu</a:t>
            </a:r>
            <a:br>
              <a:rPr lang="sk-SK" dirty="0">
                <a:solidFill>
                  <a:srgbClr val="0070C0"/>
                </a:solidFill>
              </a:rPr>
            </a:br>
            <a:r>
              <a:rPr lang="sk-SK" sz="2200" dirty="0"/>
              <a:t>(príklad: článok o automatickej detekcií potrieb študentov)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2818656" cy="45259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sk-SK" dirty="0"/>
              <a:t>Motivácia</a:t>
            </a:r>
          </a:p>
          <a:p>
            <a:endParaRPr lang="sk-SK" dirty="0"/>
          </a:p>
          <a:p>
            <a:r>
              <a:rPr lang="sk-SK" dirty="0"/>
              <a:t>Opis metódy</a:t>
            </a:r>
          </a:p>
          <a:p>
            <a:endParaRPr lang="sk-SK" dirty="0"/>
          </a:p>
          <a:p>
            <a:r>
              <a:rPr lang="sk-SK" dirty="0"/>
              <a:t>Experimenty</a:t>
            </a:r>
          </a:p>
          <a:p>
            <a:endParaRPr lang="sk-SK" dirty="0"/>
          </a:p>
          <a:p>
            <a:r>
              <a:rPr lang="sk-SK" dirty="0"/>
              <a:t>Výsledky</a:t>
            </a:r>
          </a:p>
          <a:p>
            <a:endParaRPr lang="sk-SK" dirty="0"/>
          </a:p>
          <a:p>
            <a:r>
              <a:rPr lang="sk-SK" dirty="0"/>
              <a:t>Záver</a:t>
            </a:r>
          </a:p>
        </p:txBody>
      </p:sp>
    </p:spTree>
    <p:extLst>
      <p:ext uri="{BB962C8B-B14F-4D97-AF65-F5344CB8AC3E}">
        <p14:creationId xmlns:p14="http://schemas.microsoft.com/office/powerpoint/2010/main" val="227642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Rada </a:t>
            </a:r>
            <a:r>
              <a:rPr lang="en-US" dirty="0"/>
              <a:t>#</a:t>
            </a:r>
            <a:r>
              <a:rPr lang="sk-SK" dirty="0"/>
              <a:t>2</a:t>
            </a:r>
            <a:r>
              <a:rPr lang="en-US" dirty="0"/>
              <a:t>:</a:t>
            </a:r>
            <a:r>
              <a:rPr lang="sk-SK" dirty="0"/>
              <a:t> postavte </a:t>
            </a:r>
            <a:r>
              <a:rPr lang="sk-SK" dirty="0">
                <a:solidFill>
                  <a:srgbClr val="0070C0"/>
                </a:solidFill>
              </a:rPr>
              <a:t>výrokovú osnovu</a:t>
            </a:r>
            <a:br>
              <a:rPr lang="sk-SK" dirty="0">
                <a:solidFill>
                  <a:srgbClr val="0070C0"/>
                </a:solidFill>
              </a:rPr>
            </a:br>
            <a:r>
              <a:rPr lang="sk-SK" sz="2200" dirty="0"/>
              <a:t>(príklad: článok o automatickej detekcií potrieb študentov)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2818656" cy="452596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sk-SK" sz="2300" dirty="0" err="1"/>
              <a:t>Nelinearita</a:t>
            </a:r>
            <a:r>
              <a:rPr lang="sk-SK" sz="2300" dirty="0"/>
              <a:t> obsahu</a:t>
            </a:r>
          </a:p>
          <a:p>
            <a:endParaRPr lang="sk-SK" sz="2800" dirty="0"/>
          </a:p>
          <a:p>
            <a:r>
              <a:rPr lang="sk-SK" sz="2300" dirty="0"/>
              <a:t>Kontext správania</a:t>
            </a:r>
          </a:p>
          <a:p>
            <a:endParaRPr lang="sk-SK" sz="2800" dirty="0"/>
          </a:p>
          <a:p>
            <a:r>
              <a:rPr lang="sk-SK" sz="2300" dirty="0"/>
              <a:t>A/B test</a:t>
            </a:r>
          </a:p>
          <a:p>
            <a:endParaRPr lang="sk-SK" sz="2800" dirty="0"/>
          </a:p>
          <a:p>
            <a:r>
              <a:rPr lang="sk-SK" sz="2300" dirty="0"/>
              <a:t>Zlepšenie výučby</a:t>
            </a:r>
          </a:p>
          <a:p>
            <a:endParaRPr lang="sk-SK" sz="2800" dirty="0"/>
          </a:p>
          <a:p>
            <a:r>
              <a:rPr lang="sk-SK" sz="2300" dirty="0"/>
              <a:t>Využívať kontext</a:t>
            </a:r>
          </a:p>
        </p:txBody>
      </p:sp>
      <p:sp>
        <p:nvSpPr>
          <p:cNvPr id="7" name="Zástupný symbol obsahu 2"/>
          <p:cNvSpPr txBox="1">
            <a:spLocks/>
          </p:cNvSpPr>
          <p:nvPr/>
        </p:nvSpPr>
        <p:spPr>
          <a:xfrm>
            <a:off x="3419872" y="1595908"/>
            <a:ext cx="5544616" cy="45259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Študentov mätie, keď narazia na nelineárny obsah vo výučbových systémoch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Naša metóda odporúčania rieši tento problém zisťovaním potrieb študentov z kontextu ich správania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Uskutočnili sme A/B test v kontrolovanom prostredí triedy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k-SK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Skupina s odporúčaním dosiahla lepšie výsledky ako kontrolná skupina vo výstupnom teste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k-SK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Zahrnutie kontextu správania by malo byť vo výučbových systémoch využívané</a:t>
            </a:r>
            <a:endParaRPr kumimoji="0" lang="sk-SK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21CDD-C9E7-4A9E-8295-21F82B5B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Jasné, dá sa začať aj niečím ľahším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CB3E7A6-AB4F-4C4A-94FA-ABB700643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Kľúčové slová				</a:t>
            </a:r>
            <a:r>
              <a:rPr lang="sk-SK" dirty="0" err="1"/>
              <a:t>Mind</a:t>
            </a:r>
            <a:r>
              <a:rPr lang="sk-SK" dirty="0"/>
              <a:t> </a:t>
            </a:r>
            <a:r>
              <a:rPr lang="sk-SK" dirty="0" err="1"/>
              <a:t>map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BE7B7A7-9C0A-43CA-802F-38D76C7C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9532944-2DE1-4E61-B70E-45A68D567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84897800-5DF3-4420-8E0A-940F46BD080B}"/>
              </a:ext>
            </a:extLst>
          </p:cNvPr>
          <p:cNvSpPr/>
          <p:nvPr/>
        </p:nvSpPr>
        <p:spPr>
          <a:xfrm>
            <a:off x="683568" y="5373216"/>
            <a:ext cx="7497546" cy="865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/>
              <a:t>... ale na výrokovú osnovu sa dostať musíte</a:t>
            </a:r>
            <a:endParaRPr lang="en-US" sz="2800" dirty="0"/>
          </a:p>
        </p:txBody>
      </p:sp>
      <p:pic>
        <p:nvPicPr>
          <p:cNvPr id="1026" name="Picture 2" descr="Výsledok vyhľadávania obrázkov pre dopyt tag cloud">
            <a:extLst>
              <a:ext uri="{FF2B5EF4-FFF2-40B4-BE49-F238E27FC236}">
                <a16:creationId xmlns:a16="http://schemas.microsoft.com/office/drawing/2014/main" id="{0DD17C0D-89CD-4A36-996B-C218C670A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5186"/>
            <a:ext cx="4044716" cy="279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ok vyhľadávania obrázkov pre dopyt mind map">
            <a:extLst>
              <a:ext uri="{FF2B5EF4-FFF2-40B4-BE49-F238E27FC236}">
                <a16:creationId xmlns:a16="http://schemas.microsoft.com/office/drawing/2014/main" id="{C280C173-F9E1-4496-A195-9B1E236C6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844" y="2188736"/>
            <a:ext cx="4000956" cy="266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93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559EE-906B-48A3-9ADA-6208FD00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Každý jeden odstavec by mal mať svoj </a:t>
            </a:r>
            <a:r>
              <a:rPr lang="sk-SK" dirty="0">
                <a:solidFill>
                  <a:srgbClr val="0070C0"/>
                </a:solidFill>
              </a:rPr>
              <a:t>„výrok“. </a:t>
            </a:r>
            <a:r>
              <a:rPr lang="sk-SK" dirty="0"/>
              <a:t>Zvyšok odstavca ho má podporiť/rozvinúť.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DB6F04-45C5-405E-AD89-BE5FC6910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r>
              <a:rPr lang="sk-SK" dirty="0"/>
              <a:t>„</a:t>
            </a:r>
            <a:r>
              <a:rPr lang="sk-SK" dirty="0">
                <a:solidFill>
                  <a:srgbClr val="0070C0"/>
                </a:solidFill>
              </a:rPr>
              <a:t>Neurónovým sieťam s hlbokým učením sa dnes venuje veľká pozornosť. </a:t>
            </a:r>
            <a:r>
              <a:rPr lang="sk-SK" dirty="0"/>
              <a:t>Sú predmetom veľkého množstva svetových vedeckých fór </a:t>
            </a:r>
            <a:r>
              <a:rPr lang="en-US" dirty="0"/>
              <a:t>[1,2,5]. </a:t>
            </a:r>
            <a:r>
              <a:rPr lang="en-US" dirty="0" err="1"/>
              <a:t>Pozornos</a:t>
            </a:r>
            <a:r>
              <a:rPr lang="sk-SK" dirty="0"/>
              <a:t>ť im venujú aj veľké technologické firmy ako IBM či Facebook </a:t>
            </a:r>
            <a:r>
              <a:rPr lang="en-US" dirty="0"/>
              <a:t>[6,7]</a:t>
            </a:r>
            <a:r>
              <a:rPr lang="sk-SK" dirty="0"/>
              <a:t>.</a:t>
            </a:r>
            <a:r>
              <a:rPr lang="en-US" dirty="0"/>
              <a:t> </a:t>
            </a:r>
            <a:r>
              <a:rPr lang="en-US" dirty="0" err="1"/>
              <a:t>Viac</a:t>
            </a:r>
            <a:r>
              <a:rPr lang="en-US" dirty="0"/>
              <a:t> ne</a:t>
            </a:r>
            <a:r>
              <a:rPr lang="sk-SK" dirty="0"/>
              <a:t>ž tretina projektov vlaňajšieho ročníka veľkej technologickej súťaže </a:t>
            </a:r>
            <a:r>
              <a:rPr lang="sk-SK" dirty="0" err="1"/>
              <a:t>Imagine</a:t>
            </a:r>
            <a:r>
              <a:rPr lang="sk-SK" dirty="0"/>
              <a:t> Cup, zahŕňala neurónové siete a ...“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5162200-DF0B-4459-B2D2-CDA39D9AC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E9E296D-C096-4B30-A390-333B3AA0B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07C59D-FE3E-4990-9742-C1CBD9143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02024"/>
            <a:ext cx="8229600" cy="1143000"/>
          </a:xfrm>
        </p:spPr>
        <p:txBody>
          <a:bodyPr/>
          <a:lstStyle/>
          <a:p>
            <a:r>
              <a:rPr lang="sk-SK" dirty="0"/>
              <a:t>Prečítanie odstavca musí mozog zvládnuť na jeden „mentálny nádych“.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68BC21D-6FB2-4CF8-92EC-F5028131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D33463A-3ED9-4D44-9C6E-8D9DC9BFF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5B4D3C09-E357-4E35-9C58-85E8D5390F90}"/>
              </a:ext>
            </a:extLst>
          </p:cNvPr>
          <p:cNvSpPr/>
          <p:nvPr/>
        </p:nvSpPr>
        <p:spPr>
          <a:xfrm>
            <a:off x="107504" y="4839831"/>
            <a:ext cx="8928992" cy="865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dirty="0"/>
              <a:t>Všimnite si, že odstavec sa drží jednej myšlienky</a:t>
            </a:r>
            <a:endParaRPr lang="en-US" sz="2800" b="1" dirty="0"/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C286EF2B-5389-466D-9269-939660C7262B}"/>
              </a:ext>
            </a:extLst>
          </p:cNvPr>
          <p:cNvSpPr/>
          <p:nvPr/>
        </p:nvSpPr>
        <p:spPr>
          <a:xfrm>
            <a:off x="107504" y="3863602"/>
            <a:ext cx="8928992" cy="865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dirty="0"/>
              <a:t>Odstavce nemajú byť dlhé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1874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388BC-030E-444C-8589-C8D7E4B43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Hlavné benefity výrokovej osnovy: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5B8145-D7BB-4239-AD9B-BE55C22C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dirty="0"/>
              <a:t>Donúti vás </a:t>
            </a:r>
            <a:r>
              <a:rPr lang="sk-SK" dirty="0">
                <a:solidFill>
                  <a:srgbClr val="0070C0"/>
                </a:solidFill>
              </a:rPr>
              <a:t>naozaj</a:t>
            </a:r>
            <a:r>
              <a:rPr lang="sk-SK" dirty="0"/>
              <a:t> premyslieť myšlienkový tok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r>
              <a:rPr lang="sk-SK" dirty="0"/>
              <a:t>Napríklad si uvedomíte, čo je dôležité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r>
              <a:rPr lang="sk-SK" dirty="0"/>
              <a:t>Nie je tak prácne ju vytvoriť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r>
              <a:rPr lang="sk-SK" dirty="0"/>
              <a:t>Ľahko sa dá meniť</a:t>
            </a:r>
          </a:p>
          <a:p>
            <a:pPr lvl="1"/>
            <a:r>
              <a:rPr lang="sk-SK" dirty="0"/>
              <a:t>(nie je to ešte kompletný článok/práca)</a:t>
            </a:r>
          </a:p>
          <a:p>
            <a:pPr lvl="1"/>
            <a:r>
              <a:rPr lang="sk-SK" dirty="0"/>
              <a:t>(viete nad ňou posedieť s kolegom/vedúcim)</a:t>
            </a:r>
          </a:p>
          <a:p>
            <a:pPr marL="342900" indent="-342900">
              <a:buFont typeface="+mj-lt"/>
              <a:buAutoNum type="arabicPeriod"/>
            </a:pPr>
            <a:endParaRPr lang="sk-SK" dirty="0"/>
          </a:p>
          <a:p>
            <a:pPr marL="342900" indent="-342900">
              <a:buFont typeface="+mj-lt"/>
              <a:buAutoNum type="arabicPeriod"/>
            </a:pPr>
            <a:r>
              <a:rPr lang="sk-SK" dirty="0"/>
              <a:t>Keď už ju máte, finálny text sa píše sa vám oveľa ľahšie</a:t>
            </a:r>
          </a:p>
          <a:p>
            <a:pPr lvl="1"/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4B76DCF-C13D-4884-AEAB-3553310D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16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1B54E4-8621-4CA4-B55E-1BFEBEE52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solidFill>
                  <a:srgbClr val="0070C0"/>
                </a:solidFill>
              </a:rPr>
              <a:t>b</a:t>
            </a:r>
            <a:r>
              <a:rPr lang="sk-SK">
                <a:solidFill>
                  <a:srgbClr val="0070C0"/>
                </a:solidFill>
              </a:rPr>
              <a:t>it.ly</a:t>
            </a:r>
            <a:r>
              <a:rPr lang="en-US">
                <a:solidFill>
                  <a:srgbClr val="0070C0"/>
                </a:solidFill>
              </a:rPr>
              <a:t>/mip-dotaznik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11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947A6-542D-4395-8493-DE557BD1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Záver: Ak si necháte poradiť, vaša analýza bude </a:t>
            </a:r>
            <a:br>
              <a:rPr lang="sk-SK" dirty="0"/>
            </a:br>
            <a:r>
              <a:rPr lang="sk-SK" dirty="0">
                <a:solidFill>
                  <a:srgbClr val="0070C0"/>
                </a:solidFill>
              </a:rPr>
              <a:t>riadená myšlienkami</a:t>
            </a:r>
            <a:r>
              <a:rPr lang="sk-SK" dirty="0"/>
              <a:t>, nie </a:t>
            </a:r>
            <a:r>
              <a:rPr lang="sk-SK" dirty="0" err="1"/>
              <a:t>topicmi</a:t>
            </a:r>
            <a:r>
              <a:rPr lang="sk-SK" dirty="0"/>
              <a:t> alebo článkami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31B6AA-08D7-4DBB-B55B-34AAA455F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dirty="0"/>
              <a:t>Písanie od zhrnutie dozadu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r>
              <a:rPr lang="sk-SK" dirty="0"/>
              <a:t>Výroková osnova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8D4A0C7-9570-45F3-801D-D4E960EB7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17</a:t>
            </a:fld>
            <a:endParaRPr lang="sk-SK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4A20C0C3-8821-4C3C-BB4D-76840836235C}"/>
                  </a:ext>
                </a:extLst>
              </p14:cNvPr>
              <p14:cNvContentPartPr/>
              <p14:nvPr/>
            </p14:nvContentPartPr>
            <p14:xfrm>
              <a:off x="4067944" y="1931166"/>
              <a:ext cx="4838700" cy="2430463"/>
            </p14:xfrm>
          </p:contentPart>
        </mc:Choice>
        <mc:Fallback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4A20C0C3-8821-4C3C-BB4D-7684083623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59305" y="1922167"/>
                <a:ext cx="4856338" cy="244810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897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Prečo analyzujeme?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905075"/>
          </a:xfrm>
        </p:spPr>
        <p:txBody>
          <a:bodyPr/>
          <a:lstStyle/>
          <a:p>
            <a:r>
              <a:rPr lang="sk-SK" dirty="0">
                <a:solidFill>
                  <a:srgbClr val="0070C0"/>
                </a:solidFill>
              </a:rPr>
              <a:t>Motivovať metódu (alebo aplikáciu či výskum)</a:t>
            </a:r>
          </a:p>
          <a:p>
            <a:r>
              <a:rPr lang="sk-SK" dirty="0">
                <a:solidFill>
                  <a:srgbClr val="0070C0"/>
                </a:solidFill>
              </a:rPr>
              <a:t>Zdôvodniť podobu metódy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2</a:t>
            </a:fld>
            <a:endParaRPr lang="sk-SK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CDD5F1E-2B2F-4077-82B5-452798C4E261}"/>
              </a:ext>
            </a:extLst>
          </p:cNvPr>
          <p:cNvSpPr txBox="1">
            <a:spLocks/>
          </p:cNvSpPr>
          <p:nvPr/>
        </p:nvSpPr>
        <p:spPr>
          <a:xfrm>
            <a:off x="457200" y="31409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k-SK" dirty="0"/>
              <a:t>Akú funkciu má </a:t>
            </a:r>
            <a:r>
              <a:rPr lang="sk-SK" u="sng" dirty="0"/>
              <a:t>kapitola analýzy</a:t>
            </a:r>
            <a:r>
              <a:rPr lang="sk-SK" dirty="0"/>
              <a:t>?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C23E6ED-6938-4E34-9822-30A59BA1A914}"/>
              </a:ext>
            </a:extLst>
          </p:cNvPr>
          <p:cNvSpPr txBox="1">
            <a:spLocks/>
          </p:cNvSpPr>
          <p:nvPr/>
        </p:nvSpPr>
        <p:spPr>
          <a:xfrm>
            <a:off x="457200" y="1378594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>
                <a:solidFill>
                  <a:srgbClr val="0070C0"/>
                </a:solidFill>
              </a:rPr>
              <a:t>Učíme sa</a:t>
            </a:r>
          </a:p>
          <a:p>
            <a:r>
              <a:rPr lang="sk-SK" dirty="0">
                <a:solidFill>
                  <a:srgbClr val="0070C0"/>
                </a:solidFill>
              </a:rPr>
              <a:t>Robíme si názor na problém</a:t>
            </a:r>
          </a:p>
          <a:p>
            <a:r>
              <a:rPr lang="sk-SK" dirty="0">
                <a:solidFill>
                  <a:srgbClr val="0070C0"/>
                </a:solidFill>
              </a:rPr>
              <a:t>Formujeme riešenie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Nič v kapitole analýzy by nemalo byť </a:t>
            </a:r>
            <a:r>
              <a:rPr lang="sk-SK" dirty="0">
                <a:solidFill>
                  <a:srgbClr val="FF0000"/>
                </a:solidFill>
              </a:rPr>
              <a:t>samoúčelné </a:t>
            </a:r>
            <a:r>
              <a:rPr lang="sk-SK" dirty="0"/>
              <a:t>(</a:t>
            </a:r>
            <a:r>
              <a:rPr lang="sk-SK" dirty="0" err="1"/>
              <a:t>antipatterns</a:t>
            </a:r>
            <a:r>
              <a:rPr lang="sk-SK" dirty="0"/>
              <a:t> </a:t>
            </a:r>
            <a:r>
              <a:rPr lang="sk-SK" dirty="0" err="1"/>
              <a:t>incoming</a:t>
            </a:r>
            <a:r>
              <a:rPr lang="sk-SK" dirty="0"/>
              <a:t>)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FF0000"/>
                </a:solidFill>
              </a:rPr>
              <a:t>Povrchné, plytké</a:t>
            </a:r>
            <a:r>
              <a:rPr lang="sk-SK" dirty="0"/>
              <a:t> písanie</a:t>
            </a:r>
          </a:p>
          <a:p>
            <a:endParaRPr lang="sk-SK" dirty="0"/>
          </a:p>
          <a:p>
            <a:r>
              <a:rPr lang="sk-SK" dirty="0">
                <a:solidFill>
                  <a:srgbClr val="FF0000"/>
                </a:solidFill>
              </a:rPr>
              <a:t>Príliš všeobecné </a:t>
            </a:r>
            <a:r>
              <a:rPr lang="sk-SK" dirty="0"/>
              <a:t>písanie</a:t>
            </a:r>
          </a:p>
          <a:p>
            <a:endParaRPr lang="sk-SK" dirty="0"/>
          </a:p>
          <a:p>
            <a:r>
              <a:rPr lang="sk-SK" dirty="0"/>
              <a:t>Písanie </a:t>
            </a:r>
            <a:r>
              <a:rPr lang="sk-SK" dirty="0">
                <a:solidFill>
                  <a:srgbClr val="FF0000"/>
                </a:solidFill>
              </a:rPr>
              <a:t>od veci </a:t>
            </a:r>
            <a:r>
              <a:rPr lang="sk-SK" dirty="0"/>
              <a:t>(ani motivácia ani argumentácia podoby metódy)</a:t>
            </a:r>
          </a:p>
          <a:p>
            <a:endParaRPr lang="sk-SK" dirty="0"/>
          </a:p>
          <a:p>
            <a:r>
              <a:rPr lang="sk-SK" i="1" dirty="0"/>
              <a:t>„ a koľko to má mať strán ? “</a:t>
            </a:r>
          </a:p>
          <a:p>
            <a:endParaRPr lang="sk-SK" dirty="0"/>
          </a:p>
          <a:p>
            <a:r>
              <a:rPr lang="sk-SK" i="1" dirty="0"/>
              <a:t>„ a veď tam vrazím všetky poznámky </a:t>
            </a:r>
            <a:r>
              <a:rPr lang="sk-SK" i="1" dirty="0" err="1"/>
              <a:t>ever</a:t>
            </a:r>
            <a:r>
              <a:rPr lang="sk-SK" i="1" dirty="0"/>
              <a:t> “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259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6234C-43E0-4A64-9C07-7FC07D50E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Slabo</a:t>
            </a:r>
            <a:r>
              <a:rPr lang="en-US" dirty="0"/>
              <a:t> nap</a:t>
            </a:r>
            <a:r>
              <a:rPr lang="sk-SK" dirty="0" err="1"/>
              <a:t>ísaná</a:t>
            </a:r>
            <a:r>
              <a:rPr lang="sk-SK" dirty="0"/>
              <a:t> analýza má tak často podobu: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E7D0ABF-23F1-4E2C-B8AE-7B197F9B9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dirty="0"/>
              <a:t>Triviálneho tutoriálu do základných pojmov</a:t>
            </a:r>
          </a:p>
          <a:p>
            <a:pPr marL="457200" indent="-457200">
              <a:buFont typeface="+mj-lt"/>
              <a:buAutoNum type="arabicPeriod"/>
            </a:pPr>
            <a:endParaRPr lang="sk-SK" dirty="0"/>
          </a:p>
          <a:p>
            <a:pPr marL="457200" indent="-457200">
              <a:buFont typeface="+mj-lt"/>
              <a:buAutoNum type="arabicPeriod"/>
            </a:pPr>
            <a:r>
              <a:rPr lang="sk-SK" dirty="0" err="1"/>
              <a:t>Znôšky</a:t>
            </a:r>
            <a:r>
              <a:rPr lang="sk-SK" dirty="0"/>
              <a:t> poznámok k prečítaným článkom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7DEB6D4-2AC3-4DF4-B069-C0734755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907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749C0-88A5-4355-AA54-D7DDCBD5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Neviem ako začať...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8071572-64B9-4B13-8D6E-C7D6F4AF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FCF7D6F-94AE-4003-B806-50D5FD803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E97C080F-AC1F-4228-A377-EAB32A4537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550"/>
          <a:stretch/>
        </p:blipFill>
        <p:spPr>
          <a:xfrm>
            <a:off x="538944" y="1268760"/>
            <a:ext cx="8066112" cy="4761387"/>
          </a:xfrm>
          <a:prstGeom prst="rect">
            <a:avLst/>
          </a:prstGeom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94A910AD-1556-4BB1-9D88-AC6752AAA744}"/>
              </a:ext>
            </a:extLst>
          </p:cNvPr>
          <p:cNvSpPr/>
          <p:nvPr/>
        </p:nvSpPr>
        <p:spPr>
          <a:xfrm>
            <a:off x="823227" y="1700836"/>
            <a:ext cx="7497546" cy="14218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/>
              <a:t>Ak sa vám toto stáva, znamená to, že sa pokúšate robiť naraz aspoň 4 veci:</a:t>
            </a:r>
            <a:endParaRPr lang="en-US" sz="2800" dirty="0"/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FE5E3E1E-DF4F-4B18-92FE-5F37D49FF810}"/>
              </a:ext>
            </a:extLst>
          </p:cNvPr>
          <p:cNvSpPr/>
          <p:nvPr/>
        </p:nvSpPr>
        <p:spPr>
          <a:xfrm>
            <a:off x="823227" y="3179409"/>
            <a:ext cx="7497546" cy="6816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/>
              <a:t>1. O čom to celé bude</a:t>
            </a:r>
            <a:endParaRPr lang="en-US" sz="2800" dirty="0"/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DDECADE6-6D99-4F59-BB63-202FBFB82215}"/>
              </a:ext>
            </a:extLst>
          </p:cNvPr>
          <p:cNvSpPr/>
          <p:nvPr/>
        </p:nvSpPr>
        <p:spPr>
          <a:xfrm>
            <a:off x="823227" y="3923139"/>
            <a:ext cx="7497546" cy="6816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/>
              <a:t>2. Aká bude štruktúra, myšlienkový tok</a:t>
            </a:r>
            <a:endParaRPr lang="en-US" sz="2800" dirty="0"/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E1B2D7AD-F0B1-4543-BE1A-054AF6A77578}"/>
              </a:ext>
            </a:extLst>
          </p:cNvPr>
          <p:cNvSpPr/>
          <p:nvPr/>
        </p:nvSpPr>
        <p:spPr>
          <a:xfrm>
            <a:off x="823227" y="4672286"/>
            <a:ext cx="7497546" cy="6816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/>
              <a:t>3. Ako pekne napísať jednotlivé vety</a:t>
            </a:r>
            <a:endParaRPr lang="en-US" sz="2800" dirty="0"/>
          </a:p>
        </p:txBody>
      </p:sp>
      <p:sp>
        <p:nvSpPr>
          <p:cNvPr id="11" name="Obdĺžnik 10">
            <a:extLst>
              <a:ext uri="{FF2B5EF4-FFF2-40B4-BE49-F238E27FC236}">
                <a16:creationId xmlns:a16="http://schemas.microsoft.com/office/drawing/2014/main" id="{BB02C77A-2B97-4B4F-A253-E1CCF7D01484}"/>
              </a:ext>
            </a:extLst>
          </p:cNvPr>
          <p:cNvSpPr/>
          <p:nvPr/>
        </p:nvSpPr>
        <p:spPr>
          <a:xfrm>
            <a:off x="823227" y="5432970"/>
            <a:ext cx="7497546" cy="6816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/>
              <a:t>4. Ako bude dokument vyzerať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759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E7D87-6931-43E9-BE88-B6F75EE42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Analýzu by ste mali písať odzadu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EE22EB-1A68-4171-B065-1AC7A132F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Áno, začína to štúdiom a tvorením názoru,</a:t>
            </a:r>
          </a:p>
          <a:p>
            <a:endParaRPr lang="sk-SK" dirty="0"/>
          </a:p>
          <a:p>
            <a:r>
              <a:rPr lang="sk-SK" dirty="0"/>
              <a:t>ale písanie by malo začať </a:t>
            </a:r>
            <a:r>
              <a:rPr lang="sk-SK" u="sng" dirty="0">
                <a:solidFill>
                  <a:srgbClr val="0070C0"/>
                </a:solidFill>
              </a:rPr>
              <a:t>zhrnutím.</a:t>
            </a:r>
            <a:endParaRPr lang="en-US" u="sng" dirty="0">
              <a:solidFill>
                <a:srgbClr val="0070C0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D9D9345-9F9A-4E4A-9E02-15F0A8F5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6</a:t>
            </a:fld>
            <a:endParaRPr lang="sk-SK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692A3DE9-E4CA-4739-AD99-37D764C0AEFC}"/>
                  </a:ext>
                </a:extLst>
              </p14:cNvPr>
              <p14:cNvContentPartPr/>
              <p14:nvPr/>
            </p14:nvContentPartPr>
            <p14:xfrm>
              <a:off x="488098" y="3212976"/>
              <a:ext cx="7468277" cy="3340557"/>
            </p14:xfrm>
          </p:contentPart>
        </mc:Choice>
        <mc:Fallback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692A3DE9-E4CA-4739-AD99-37D764C0AEF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9458" y="3203977"/>
                <a:ext cx="7485916" cy="335819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34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4009B-6A42-411B-AAE8-71600BD8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Zhrnutie analýzy je množina výrokov...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E37280-184A-4120-8886-BF6E01E03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Pár ich je motivačných</a:t>
            </a:r>
          </a:p>
          <a:p>
            <a:endParaRPr lang="sk-SK" dirty="0"/>
          </a:p>
          <a:p>
            <a:r>
              <a:rPr lang="sk-SK" dirty="0"/>
              <a:t>Zvyšok pripravuje pôdu pre podobu metódy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Nie viac ako jedna strana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D84ECA2-C6EE-44FB-8AC0-BBC9A824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7</a:t>
            </a:fld>
            <a:endParaRPr lang="sk-SK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Písanie rukou 5">
                <a:extLst>
                  <a:ext uri="{FF2B5EF4-FFF2-40B4-BE49-F238E27FC236}">
                    <a16:creationId xmlns:a16="http://schemas.microsoft.com/office/drawing/2014/main" id="{A4EF6F51-939E-4CFF-AB57-705338B61DD6}"/>
                  </a:ext>
                </a:extLst>
              </p14:cNvPr>
              <p14:cNvContentPartPr/>
              <p14:nvPr/>
            </p14:nvContentPartPr>
            <p14:xfrm>
              <a:off x="6778774" y="3627690"/>
              <a:ext cx="1908026" cy="2470819"/>
            </p14:xfrm>
          </p:contentPart>
        </mc:Choice>
        <mc:Fallback>
          <p:pic>
            <p:nvPicPr>
              <p:cNvPr id="6" name="Písanie rukou 5">
                <a:extLst>
                  <a:ext uri="{FF2B5EF4-FFF2-40B4-BE49-F238E27FC236}">
                    <a16:creationId xmlns:a16="http://schemas.microsoft.com/office/drawing/2014/main" id="{A4EF6F51-939E-4CFF-AB57-705338B61D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69770" y="3618675"/>
                <a:ext cx="1925673" cy="248848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825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BBAD2-8F04-4A5D-B59A-146F4089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 1</a:t>
            </a:r>
            <a:r>
              <a:rPr lang="en-US" dirty="0"/>
              <a:t>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F0E5B63-8AB7-4CE1-A803-37AC66D4E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Nap</a:t>
            </a:r>
            <a:r>
              <a:rPr lang="sk-SK" dirty="0" err="1"/>
              <a:t>íšte</a:t>
            </a:r>
            <a:r>
              <a:rPr lang="sk-SK" dirty="0"/>
              <a:t> teraz aspoň 5 viet vášho zhrnutia</a:t>
            </a:r>
          </a:p>
          <a:p>
            <a:r>
              <a:rPr lang="sk-SK" dirty="0"/>
              <a:t>	</a:t>
            </a:r>
          </a:p>
          <a:p>
            <a:r>
              <a:rPr lang="sk-SK" dirty="0"/>
              <a:t>	Najviac 2 budú </a:t>
            </a:r>
            <a:r>
              <a:rPr lang="sk-SK" dirty="0">
                <a:solidFill>
                  <a:srgbClr val="0070C0"/>
                </a:solidFill>
              </a:rPr>
              <a:t>motivačné</a:t>
            </a:r>
          </a:p>
          <a:p>
            <a:r>
              <a:rPr lang="sk-SK" dirty="0"/>
              <a:t>	</a:t>
            </a:r>
          </a:p>
          <a:p>
            <a:r>
              <a:rPr lang="sk-SK" dirty="0"/>
              <a:t>	Zvyšné budú </a:t>
            </a:r>
            <a:r>
              <a:rPr lang="sk-SK" dirty="0">
                <a:solidFill>
                  <a:srgbClr val="0070C0"/>
                </a:solidFill>
              </a:rPr>
              <a:t>podobu metódy zdôvodňujúce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A2F4639-2A92-40FE-9030-5A8286E43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467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8EE41-2EBE-4342-B4F2-E2FEFCB48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Štruktúra analytickej kapitoly sa určí na základe zhrnutia</a:t>
            </a:r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1698465-746A-4C93-9A73-F5188C34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9</a:t>
            </a:fld>
            <a:endParaRPr lang="sk-SK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E347B7EB-E164-4052-B95A-9504D9FEDA4C}"/>
                  </a:ext>
                </a:extLst>
              </p14:cNvPr>
              <p14:cNvContentPartPr/>
              <p14:nvPr/>
            </p14:nvContentPartPr>
            <p14:xfrm>
              <a:off x="2843808" y="1776076"/>
              <a:ext cx="3744416" cy="3381116"/>
            </p14:xfrm>
          </p:contentPart>
        </mc:Choice>
        <mc:Fallback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E347B7EB-E164-4052-B95A-9504D9FEDA4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34804" y="1767078"/>
                <a:ext cx="3762063" cy="3398752"/>
              </a:xfrm>
              <a:prstGeom prst="rect">
                <a:avLst/>
              </a:prstGeom>
            </p:spPr>
          </p:pic>
        </mc:Fallback>
      </mc:AlternateContent>
      <p:sp>
        <p:nvSpPr>
          <p:cNvPr id="6" name="Obdĺžnik 5">
            <a:extLst>
              <a:ext uri="{FF2B5EF4-FFF2-40B4-BE49-F238E27FC236}">
                <a16:creationId xmlns:a16="http://schemas.microsoft.com/office/drawing/2014/main" id="{A5BEC998-CC23-474A-A91B-F8F832647457}"/>
              </a:ext>
            </a:extLst>
          </p:cNvPr>
          <p:cNvSpPr/>
          <p:nvPr/>
        </p:nvSpPr>
        <p:spPr>
          <a:xfrm>
            <a:off x="1331640" y="5296666"/>
            <a:ext cx="56886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b="1" dirty="0"/>
              <a:t>Aké sú výhody?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6660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FIIT_basic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IT_basic_template" id="{93ED54B8-88A3-48C5-A344-0538870932A7}" vid="{EDF93AC5-DCAC-47F3-A229-D6AC38CF2E2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546</Words>
  <Application>Microsoft Office PowerPoint</Application>
  <PresentationFormat>Prezentácia na obrazovke (4:3)</PresentationFormat>
  <Paragraphs>128</Paragraphs>
  <Slides>17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0" baseType="lpstr">
      <vt:lpstr>Arial</vt:lpstr>
      <vt:lpstr>Calibri</vt:lpstr>
      <vt:lpstr>FIIT_basic_template</vt:lpstr>
      <vt:lpstr>Štruktúra a zhrnutie analýzy</vt:lpstr>
      <vt:lpstr>Prečo analyzujeme?</vt:lpstr>
      <vt:lpstr>Nič v kapitole analýzy by nemalo byť samoúčelné (antipatterns incoming)</vt:lpstr>
      <vt:lpstr>Slabo napísaná analýza má tak často podobu:</vt:lpstr>
      <vt:lpstr>Neviem ako začať...</vt:lpstr>
      <vt:lpstr>Analýzu by ste mali písať odzadu</vt:lpstr>
      <vt:lpstr>Zhrnutie analýzy je množina výrokov...</vt:lpstr>
      <vt:lpstr>Cvičenie 1:</vt:lpstr>
      <vt:lpstr>Štruktúra analytickej kapitoly sa určí na základe zhrnutia</vt:lpstr>
      <vt:lpstr>Cvičenie 2</vt:lpstr>
      <vt:lpstr>Používajte výrokovú osnovu (príklad: článok o automatickej detekcií potrieb študentov)</vt:lpstr>
      <vt:lpstr>Rada #2: postavte výrokovú osnovu (príklad: článok o automatickej detekcií potrieb študentov)</vt:lpstr>
      <vt:lpstr>Jasné, dá sa začať aj niečím ľahším</vt:lpstr>
      <vt:lpstr>Každý jeden odstavec by mal mať svoj „výrok“. Zvyšok odstavca ho má podporiť/rozvinúť.</vt:lpstr>
      <vt:lpstr>Prečítanie odstavca musí mozog zvládnuť na jeden „mentálny nádych“.</vt:lpstr>
      <vt:lpstr>Hlavné benefity výrokovej osnovy:</vt:lpstr>
      <vt:lpstr>Záver: Ak si necháte poradiť, vaša analýza bude  riadená myšlienkami, nie topicmi alebo článkami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 Šimko</dc:creator>
  <cp:lastModifiedBy>Jakub Šimko</cp:lastModifiedBy>
  <cp:revision>34</cp:revision>
  <dcterms:created xsi:type="dcterms:W3CDTF">2014-09-15T13:35:51Z</dcterms:created>
  <dcterms:modified xsi:type="dcterms:W3CDTF">2017-11-10T11:22:35Z</dcterms:modified>
</cp:coreProperties>
</file>